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s/slide76.xml" ContentType="application/vnd.openxmlformats-officedocument.presentationml.slide+xml"/>
  <Override PartName="/ppt/slides/slide94.xml" ContentType="application/vnd.openxmlformats-officedocument.presentationml.slide+xml"/>
  <Override PartName="/ppt/slides/slide113.xml" ContentType="application/vnd.openxmlformats-officedocument.presentationml.slide+xml"/>
  <Override PartName="/ppt/diagrams/drawing2.xml" ContentType="application/vnd.ms-office.drawingml.diagramDrawing+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83.xml" ContentType="application/vnd.openxmlformats-officedocument.presentationml.slide+xml"/>
  <Override PartName="/ppt/slides/slide102.xml" ContentType="application/vnd.openxmlformats-officedocument.presentationml.slide+xml"/>
  <Override PartName="/ppt/slides/slide120.xml" ContentType="application/vnd.openxmlformats-officedocument.presentationml.slide+xml"/>
  <Override PartName="/ppt/slideLayouts/slideLayout6.xml" ContentType="application/vnd.openxmlformats-officedocument.presentationml.slideLayout+xml"/>
  <Override PartName="/ppt/diagrams/quickStyle2.xml" ContentType="application/vnd.openxmlformats-officedocument.drawingml.diagramStyle+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s/slide99.xml" ContentType="application/vnd.openxmlformats-officedocument.presentationml.slide+xml"/>
  <Override PartName="/ppt/slides/slide118.xml" ContentType="application/vnd.openxmlformats-officedocument.presentationml.slide+xml"/>
  <Override PartName="/ppt/diagrams/layout1.xml" ContentType="application/vnd.openxmlformats-officedocument.drawingml.diagramLayout+xml"/>
  <Override PartName="/ppt/diagrams/data2.xml" ContentType="application/vnd.openxmlformats-officedocument.drawingml.diagramData+xml"/>
  <Override PartName="/ppt/slides/slide9.xml" ContentType="application/vnd.openxmlformats-officedocument.presentationml.slide+xml"/>
  <Override PartName="/ppt/slides/slide59.xml" ContentType="application/vnd.openxmlformats-officedocument.presentationml.slide+xml"/>
  <Override PartName="/ppt/slides/slide77.xml" ContentType="application/vnd.openxmlformats-officedocument.presentationml.slide+xml"/>
  <Override PartName="/ppt/slides/slide88.xml" ContentType="application/vnd.openxmlformats-officedocument.presentationml.slide+xml"/>
  <Override PartName="/ppt/slides/slide107.xml" ContentType="application/vnd.openxmlformats-officedocument.presentationml.slide+xml"/>
  <Override PartName="/ppt/viewProps.xml" ContentType="application/vnd.openxmlformats-officedocument.presentationml.viewProps+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s/slide66.xml" ContentType="application/vnd.openxmlformats-officedocument.presentationml.slide+xml"/>
  <Override PartName="/ppt/slides/slide95.xml" ContentType="application/vnd.openxmlformats-officedocument.presentationml.slide+xml"/>
  <Override PartName="/ppt/slides/slide103.xml" ContentType="application/vnd.openxmlformats-officedocument.presentationml.slide+xml"/>
  <Override PartName="/ppt/slides/slide114.xml" ContentType="application/vnd.openxmlformats-officedocument.presentationml.slide+xml"/>
  <Override PartName="/ppt/slideLayouts/slideLayout7.xml" ContentType="application/vnd.openxmlformats-officedocument.presentationml.slideLayout+xml"/>
  <Default Extension="png" ContentType="image/png"/>
  <Override PartName="/ppt/diagrams/drawing3.xml" ContentType="application/vnd.ms-office.drawingml.diagramDrawing+xml"/>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121.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diagrams/quickStyle3.xml" ContentType="application/vnd.openxmlformats-officedocument.drawingml.diagramStyle+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s/slide44.xml" ContentType="application/vnd.openxmlformats-officedocument.presentationml.slide+xml"/>
  <Override PartName="/ppt/slides/slide62.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Override PartName="/ppt/slides/slide110.xml" ContentType="application/vnd.openxmlformats-officedocument.presentationml.slide+xml"/>
  <Override PartName="/ppt/slideLayouts/slideLayout3.xml" ContentType="application/vnd.openxmlformats-officedocument.presentationml.slideLayout+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Override PartName="/ppt/slides/slide119.xml" ContentType="application/vnd.openxmlformats-officedocument.presentationml.slide+xml"/>
  <Override PartName="/ppt/slideLayouts/slideLayout10.xml" ContentType="application/vnd.openxmlformats-officedocument.presentationml.slideLayout+xml"/>
  <Override PartName="/ppt/diagrams/layout2.xml" ContentType="application/vnd.openxmlformats-officedocument.drawingml.diagramLayout+xml"/>
  <Override PartName="/ppt/slides/slide89.xml" ContentType="application/vnd.openxmlformats-officedocument.presentationml.slide+xml"/>
  <Override PartName="/ppt/slides/slide98.xml" ContentType="application/vnd.openxmlformats-officedocument.presentationml.slide+xml"/>
  <Override PartName="/ppt/slides/slide108.xml" ContentType="application/vnd.openxmlformats-officedocument.presentationml.slide+xml"/>
  <Override PartName="/ppt/slides/slide117.xml" ContentType="application/vnd.openxmlformats-officedocument.presentationml.slide+xml"/>
  <Override PartName="/ppt/diagrams/data3.xml" ContentType="application/vnd.openxmlformats-officedocument.drawingml.diagramData+xml"/>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slides/slide78.xml" ContentType="application/vnd.openxmlformats-officedocument.presentationml.slide+xml"/>
  <Override PartName="/ppt/slides/slide87.xml" ContentType="application/vnd.openxmlformats-officedocument.presentationml.slide+xml"/>
  <Override PartName="/ppt/slides/slide96.xml" ContentType="application/vnd.openxmlformats-officedocument.presentationml.slide+xml"/>
  <Override PartName="/ppt/slides/slide106.xml" ContentType="application/vnd.openxmlformats-officedocument.presentationml.slide+xml"/>
  <Override PartName="/ppt/slides/slide115.xml" ContentType="application/vnd.openxmlformats-officedocument.presentationml.slide+xml"/>
  <Override PartName="/ppt/diagrams/data1.xml" ContentType="application/vnd.openxmlformats-officedocument.drawingml.diagramData+xml"/>
  <Override PartName="/ppt/diagrams/colors3.xml" ContentType="application/vnd.openxmlformats-officedocument.drawingml.diagramColors+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s/slide104.xml" ContentType="application/vnd.openxmlformats-officedocument.presentationml.slide+xml"/>
  <Override PartName="/ppt/slideLayouts/slideLayout8.xml" ContentType="application/vnd.openxmlformats-officedocument.presentationml.slideLayout+xml"/>
  <Override PartName="/ppt/diagrams/colors1.xml" ContentType="application/vnd.openxmlformats-officedocument.drawingml.diagramColors+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s/slide92.xml" ContentType="application/vnd.openxmlformats-officedocument.presentationml.slide+xml"/>
  <Override PartName="/ppt/slides/slide111.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slides/slide100.xml" ContentType="application/vnd.openxmlformats-officedocument.presentationml.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diagrams/layout3.xml" ContentType="application/vnd.openxmlformats-officedocument.drawingml.diagramLayout+xml"/>
  <Override PartName="/ppt/slides/slide79.xml" ContentType="application/vnd.openxmlformats-officedocument.presentationml.slide+xml"/>
  <Override PartName="/ppt/slides/slide109.xml" ContentType="application/vnd.openxmlformats-officedocument.presentationml.slide+xml"/>
  <Override PartName="/ppt/slides/slide7.xml" ContentType="application/vnd.openxmlformats-officedocument.presentationml.slide+xml"/>
  <Override PartName="/ppt/slides/slide68.xml" ContentType="application/vnd.openxmlformats-officedocument.presentationml.slide+xml"/>
  <Override PartName="/ppt/slides/slide97.xml" ContentType="application/vnd.openxmlformats-officedocument.presentationml.slide+xml"/>
  <Override PartName="/ppt/slides/slide116.xml" ContentType="application/vnd.openxmlformats-officedocument.presentationml.slide+xml"/>
  <Override PartName="/ppt/slideLayouts/slideLayout9.xml" ContentType="application/vnd.openxmlformats-officedocument.presentationml.slideLayout+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05.xml" ContentType="application/vnd.openxmlformats-officedocument.presentationml.slide+xml"/>
  <Override PartName="/ppt/diagrams/colors2.xml" ContentType="application/vnd.openxmlformats-officedocument.drawingml.diagramColors+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s/slide93.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Layouts/slideLayout5.xml" ContentType="application/vnd.openxmlformats-officedocument.presentationml.slideLayout+xml"/>
  <Override PartName="/ppt/diagrams/drawing1.xml" ContentType="application/vnd.ms-office.drawingml.diagramDrawing+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Default Extension="jpeg" ContentType="image/jpeg"/>
  <Override PartName="/ppt/diagrams/quickStyle1.xml" ContentType="application/vnd.openxmlformats-officedocument.drawingml.diagramStyl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23"/>
  </p:notesMasterIdLst>
  <p:sldIdLst>
    <p:sldId id="256" r:id="rId2"/>
    <p:sldId id="257" r:id="rId3"/>
    <p:sldId id="375" r:id="rId4"/>
    <p:sldId id="258" r:id="rId5"/>
    <p:sldId id="259" r:id="rId6"/>
    <p:sldId id="261" r:id="rId7"/>
    <p:sldId id="260" r:id="rId8"/>
    <p:sldId id="262" r:id="rId9"/>
    <p:sldId id="376" r:id="rId10"/>
    <p:sldId id="377" r:id="rId11"/>
    <p:sldId id="263" r:id="rId12"/>
    <p:sldId id="264" r:id="rId13"/>
    <p:sldId id="378" r:id="rId14"/>
    <p:sldId id="265" r:id="rId15"/>
    <p:sldId id="266" r:id="rId16"/>
    <p:sldId id="268" r:id="rId17"/>
    <p:sldId id="267" r:id="rId18"/>
    <p:sldId id="269" r:id="rId19"/>
    <p:sldId id="270" r:id="rId20"/>
    <p:sldId id="271" r:id="rId21"/>
    <p:sldId id="272" r:id="rId22"/>
    <p:sldId id="273" r:id="rId23"/>
    <p:sldId id="274" r:id="rId24"/>
    <p:sldId id="276" r:id="rId25"/>
    <p:sldId id="275"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5" r:id="rId42"/>
    <p:sldId id="296" r:id="rId43"/>
    <p:sldId id="292" r:id="rId44"/>
    <p:sldId id="293" r:id="rId45"/>
    <p:sldId id="294" r:id="rId46"/>
    <p:sldId id="297" r:id="rId47"/>
    <p:sldId id="298" r:id="rId48"/>
    <p:sldId id="299" r:id="rId49"/>
    <p:sldId id="300" r:id="rId50"/>
    <p:sldId id="301" r:id="rId51"/>
    <p:sldId id="302"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 id="317" r:id="rId66"/>
    <p:sldId id="318" r:id="rId67"/>
    <p:sldId id="319" r:id="rId68"/>
    <p:sldId id="320" r:id="rId69"/>
    <p:sldId id="322" r:id="rId70"/>
    <p:sldId id="323" r:id="rId71"/>
    <p:sldId id="324" r:id="rId72"/>
    <p:sldId id="326" r:id="rId73"/>
    <p:sldId id="321" r:id="rId74"/>
    <p:sldId id="325" r:id="rId75"/>
    <p:sldId id="327" r:id="rId76"/>
    <p:sldId id="328" r:id="rId77"/>
    <p:sldId id="329" r:id="rId78"/>
    <p:sldId id="330" r:id="rId79"/>
    <p:sldId id="331" r:id="rId80"/>
    <p:sldId id="332" r:id="rId81"/>
    <p:sldId id="333" r:id="rId82"/>
    <p:sldId id="334" r:id="rId83"/>
    <p:sldId id="335" r:id="rId84"/>
    <p:sldId id="336" r:id="rId85"/>
    <p:sldId id="337" r:id="rId86"/>
    <p:sldId id="338" r:id="rId87"/>
    <p:sldId id="339" r:id="rId88"/>
    <p:sldId id="340" r:id="rId89"/>
    <p:sldId id="341" r:id="rId90"/>
    <p:sldId id="342" r:id="rId91"/>
    <p:sldId id="343" r:id="rId92"/>
    <p:sldId id="344" r:id="rId93"/>
    <p:sldId id="346" r:id="rId94"/>
    <p:sldId id="347" r:id="rId95"/>
    <p:sldId id="345" r:id="rId96"/>
    <p:sldId id="348" r:id="rId97"/>
    <p:sldId id="350" r:id="rId98"/>
    <p:sldId id="351" r:id="rId99"/>
    <p:sldId id="349" r:id="rId100"/>
    <p:sldId id="352" r:id="rId101"/>
    <p:sldId id="353" r:id="rId102"/>
    <p:sldId id="354" r:id="rId103"/>
    <p:sldId id="356" r:id="rId104"/>
    <p:sldId id="357" r:id="rId105"/>
    <p:sldId id="358" r:id="rId106"/>
    <p:sldId id="359" r:id="rId107"/>
    <p:sldId id="360" r:id="rId108"/>
    <p:sldId id="361" r:id="rId109"/>
    <p:sldId id="362" r:id="rId110"/>
    <p:sldId id="363" r:id="rId111"/>
    <p:sldId id="364" r:id="rId112"/>
    <p:sldId id="365" r:id="rId113"/>
    <p:sldId id="366" r:id="rId114"/>
    <p:sldId id="367" r:id="rId115"/>
    <p:sldId id="368" r:id="rId116"/>
    <p:sldId id="369" r:id="rId117"/>
    <p:sldId id="370" r:id="rId118"/>
    <p:sldId id="371" r:id="rId119"/>
    <p:sldId id="372" r:id="rId120"/>
    <p:sldId id="373" r:id="rId121"/>
    <p:sldId id="374" r:id="rId122"/>
  </p:sldIdLst>
  <p:sldSz cx="9144000" cy="6858000" type="screen4x3"/>
  <p:notesSz cx="6858000" cy="9144000"/>
  <p:defaultTex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68" d="100"/>
          <a:sy n="68" d="100"/>
        </p:scale>
        <p:origin x="-1446" y="-96"/>
      </p:cViewPr>
      <p:guideLst>
        <p:guide orient="horz" pos="216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notesMaster" Target="notesMasters/notesMaster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slide" Target="slides/slide117.xml"/><Relationship Id="rId12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B1290D5-50D2-458A-8D09-414FA298C343}" type="doc">
      <dgm:prSet loTypeId="urn:microsoft.com/office/officeart/2005/8/layout/orgChart1" loCatId="hierarchy" qsTypeId="urn:microsoft.com/office/officeart/2005/8/quickstyle/simple2" qsCatId="simple" csTypeId="urn:microsoft.com/office/officeart/2005/8/colors/accent1_2" csCatId="accent1" phldr="1"/>
      <dgm:spPr/>
      <dgm:t>
        <a:bodyPr/>
        <a:lstStyle/>
        <a:p>
          <a:endParaRPr lang="tr-TR"/>
        </a:p>
      </dgm:t>
    </dgm:pt>
    <dgm:pt modelId="{CE148AB3-5735-4D13-A58E-554D7B6A585B}">
      <dgm:prSet phldrT="[Metin]" custT="1"/>
      <dgm:spPr>
        <a:solidFill>
          <a:srgbClr val="FF3399"/>
        </a:solidFill>
      </dgm:spPr>
      <dgm:t>
        <a:bodyPr/>
        <a:lstStyle/>
        <a:p>
          <a:r>
            <a:rPr lang="tr-TR" sz="2400" dirty="0" smtClean="0"/>
            <a:t>GÖREVLERİNE</a:t>
          </a:r>
        </a:p>
        <a:p>
          <a:r>
            <a:rPr lang="tr-TR" sz="2400" dirty="0" smtClean="0"/>
            <a:t>GÖRE</a:t>
          </a:r>
          <a:endParaRPr lang="tr-TR" sz="2400" dirty="0"/>
        </a:p>
      </dgm:t>
    </dgm:pt>
    <dgm:pt modelId="{68720E21-4419-4E31-A7C2-FA4B1C0CB0F1}" type="parTrans" cxnId="{789EC50F-A2E5-4779-BFE3-416DACB53BE3}">
      <dgm:prSet/>
      <dgm:spPr/>
      <dgm:t>
        <a:bodyPr/>
        <a:lstStyle/>
        <a:p>
          <a:endParaRPr lang="tr-TR"/>
        </a:p>
      </dgm:t>
    </dgm:pt>
    <dgm:pt modelId="{8CB33177-DBB9-4041-8F49-501B384C37ED}" type="sibTrans" cxnId="{789EC50F-A2E5-4779-BFE3-416DACB53BE3}">
      <dgm:prSet/>
      <dgm:spPr/>
      <dgm:t>
        <a:bodyPr/>
        <a:lstStyle/>
        <a:p>
          <a:endParaRPr lang="tr-TR"/>
        </a:p>
      </dgm:t>
    </dgm:pt>
    <dgm:pt modelId="{2477A4F0-3FFB-4596-ADE1-C5B1E399F137}">
      <dgm:prSet phldrT="[Metin]" custT="1"/>
      <dgm:spPr>
        <a:solidFill>
          <a:srgbClr val="7030A0"/>
        </a:solidFill>
      </dgm:spPr>
      <dgm:t>
        <a:bodyPr/>
        <a:lstStyle/>
        <a:p>
          <a:r>
            <a:rPr lang="tr-TR" sz="2000" dirty="0" smtClean="0"/>
            <a:t>DUYU NÖRON</a:t>
          </a:r>
          <a:endParaRPr lang="tr-TR" sz="2000" dirty="0"/>
        </a:p>
      </dgm:t>
    </dgm:pt>
    <dgm:pt modelId="{403FBE0E-4414-488B-8DC2-7AD1412C8BF2}" type="parTrans" cxnId="{39F8E170-6AEA-425C-AB0E-16EFE09BA255}">
      <dgm:prSet/>
      <dgm:spPr/>
      <dgm:t>
        <a:bodyPr/>
        <a:lstStyle/>
        <a:p>
          <a:endParaRPr lang="tr-TR"/>
        </a:p>
      </dgm:t>
    </dgm:pt>
    <dgm:pt modelId="{14D19CFB-E5B4-4475-8BAF-C5D72760D6DF}" type="sibTrans" cxnId="{39F8E170-6AEA-425C-AB0E-16EFE09BA255}">
      <dgm:prSet/>
      <dgm:spPr/>
      <dgm:t>
        <a:bodyPr/>
        <a:lstStyle/>
        <a:p>
          <a:endParaRPr lang="tr-TR"/>
        </a:p>
      </dgm:t>
    </dgm:pt>
    <dgm:pt modelId="{4F1AF953-03A3-445C-A261-0F4CAEBF3A5A}">
      <dgm:prSet phldrT="[Metin]" custT="1"/>
      <dgm:spPr>
        <a:solidFill>
          <a:srgbClr val="00B0F0"/>
        </a:solidFill>
      </dgm:spPr>
      <dgm:t>
        <a:bodyPr/>
        <a:lstStyle/>
        <a:p>
          <a:r>
            <a:rPr lang="tr-TR" sz="2000" dirty="0" smtClean="0"/>
            <a:t>MOTOR NÖRON</a:t>
          </a:r>
          <a:endParaRPr lang="tr-TR" sz="2000" dirty="0"/>
        </a:p>
      </dgm:t>
    </dgm:pt>
    <dgm:pt modelId="{241FC485-FBD4-480A-8AD4-BFBB5F207BE7}" type="parTrans" cxnId="{AC000849-B5BA-4657-B2E3-37C5CAF2DDAC}">
      <dgm:prSet/>
      <dgm:spPr/>
      <dgm:t>
        <a:bodyPr/>
        <a:lstStyle/>
        <a:p>
          <a:endParaRPr lang="tr-TR"/>
        </a:p>
      </dgm:t>
    </dgm:pt>
    <dgm:pt modelId="{2F9FCF83-C0F5-477A-86AD-58EB63EE4B9D}" type="sibTrans" cxnId="{AC000849-B5BA-4657-B2E3-37C5CAF2DDAC}">
      <dgm:prSet/>
      <dgm:spPr/>
      <dgm:t>
        <a:bodyPr/>
        <a:lstStyle/>
        <a:p>
          <a:endParaRPr lang="tr-TR"/>
        </a:p>
      </dgm:t>
    </dgm:pt>
    <dgm:pt modelId="{EE110735-EA6F-4EAA-B2BC-FB06673FBA6D}">
      <dgm:prSet phldrT="[Metin]" custT="1"/>
      <dgm:spPr>
        <a:solidFill>
          <a:srgbClr val="00CC00"/>
        </a:solidFill>
      </dgm:spPr>
      <dgm:t>
        <a:bodyPr/>
        <a:lstStyle/>
        <a:p>
          <a:r>
            <a:rPr lang="tr-TR" sz="2000" dirty="0" smtClean="0"/>
            <a:t>ARA NÖRON</a:t>
          </a:r>
          <a:endParaRPr lang="tr-TR" sz="2000" dirty="0"/>
        </a:p>
      </dgm:t>
    </dgm:pt>
    <dgm:pt modelId="{86790D68-8DB0-46FA-8E46-6AA7577D4485}" type="parTrans" cxnId="{396E69FC-F390-4861-8084-273FE5D37367}">
      <dgm:prSet/>
      <dgm:spPr/>
      <dgm:t>
        <a:bodyPr/>
        <a:lstStyle/>
        <a:p>
          <a:endParaRPr lang="tr-TR"/>
        </a:p>
      </dgm:t>
    </dgm:pt>
    <dgm:pt modelId="{C15E3E78-D248-4D8F-9E36-BAD80BA703F2}" type="sibTrans" cxnId="{396E69FC-F390-4861-8084-273FE5D37367}">
      <dgm:prSet/>
      <dgm:spPr/>
      <dgm:t>
        <a:bodyPr/>
        <a:lstStyle/>
        <a:p>
          <a:endParaRPr lang="tr-TR"/>
        </a:p>
      </dgm:t>
    </dgm:pt>
    <dgm:pt modelId="{8D0E6BB2-32E7-49CC-A026-93DAB4932AD2}" type="pres">
      <dgm:prSet presAssocID="{CB1290D5-50D2-458A-8D09-414FA298C343}" presName="hierChild1" presStyleCnt="0">
        <dgm:presLayoutVars>
          <dgm:orgChart val="1"/>
          <dgm:chPref val="1"/>
          <dgm:dir/>
          <dgm:animOne val="branch"/>
          <dgm:animLvl val="lvl"/>
          <dgm:resizeHandles/>
        </dgm:presLayoutVars>
      </dgm:prSet>
      <dgm:spPr/>
      <dgm:t>
        <a:bodyPr/>
        <a:lstStyle/>
        <a:p>
          <a:endParaRPr lang="tr-TR"/>
        </a:p>
      </dgm:t>
    </dgm:pt>
    <dgm:pt modelId="{5F7C6138-DC46-43B1-A53D-8F21BDB63CC7}" type="pres">
      <dgm:prSet presAssocID="{CE148AB3-5735-4D13-A58E-554D7B6A585B}" presName="hierRoot1" presStyleCnt="0">
        <dgm:presLayoutVars>
          <dgm:hierBranch val="init"/>
        </dgm:presLayoutVars>
      </dgm:prSet>
      <dgm:spPr/>
    </dgm:pt>
    <dgm:pt modelId="{2E568719-18EA-4921-B4EC-D8AB7BBCAE93}" type="pres">
      <dgm:prSet presAssocID="{CE148AB3-5735-4D13-A58E-554D7B6A585B}" presName="rootComposite1" presStyleCnt="0"/>
      <dgm:spPr/>
    </dgm:pt>
    <dgm:pt modelId="{D4709A54-4442-491E-8D96-F07AC96A6201}" type="pres">
      <dgm:prSet presAssocID="{CE148AB3-5735-4D13-A58E-554D7B6A585B}" presName="rootText1" presStyleLbl="node0" presStyleIdx="0" presStyleCnt="1">
        <dgm:presLayoutVars>
          <dgm:chPref val="3"/>
        </dgm:presLayoutVars>
      </dgm:prSet>
      <dgm:spPr/>
      <dgm:t>
        <a:bodyPr/>
        <a:lstStyle/>
        <a:p>
          <a:endParaRPr lang="tr-TR"/>
        </a:p>
      </dgm:t>
    </dgm:pt>
    <dgm:pt modelId="{71E85ACC-7653-4F45-8F36-AAD6A57FF7B8}" type="pres">
      <dgm:prSet presAssocID="{CE148AB3-5735-4D13-A58E-554D7B6A585B}" presName="rootConnector1" presStyleLbl="node1" presStyleIdx="0" presStyleCnt="0"/>
      <dgm:spPr/>
      <dgm:t>
        <a:bodyPr/>
        <a:lstStyle/>
        <a:p>
          <a:endParaRPr lang="tr-TR"/>
        </a:p>
      </dgm:t>
    </dgm:pt>
    <dgm:pt modelId="{1672CA04-65F2-49FC-82ED-54697E160286}" type="pres">
      <dgm:prSet presAssocID="{CE148AB3-5735-4D13-A58E-554D7B6A585B}" presName="hierChild2" presStyleCnt="0"/>
      <dgm:spPr/>
    </dgm:pt>
    <dgm:pt modelId="{FF81C8A8-329F-450C-B5CC-7540EA284D75}" type="pres">
      <dgm:prSet presAssocID="{403FBE0E-4414-488B-8DC2-7AD1412C8BF2}" presName="Name37" presStyleLbl="parChTrans1D2" presStyleIdx="0" presStyleCnt="3"/>
      <dgm:spPr/>
      <dgm:t>
        <a:bodyPr/>
        <a:lstStyle/>
        <a:p>
          <a:endParaRPr lang="tr-TR"/>
        </a:p>
      </dgm:t>
    </dgm:pt>
    <dgm:pt modelId="{F27D0309-DCF2-4C51-B43A-06947087AFC7}" type="pres">
      <dgm:prSet presAssocID="{2477A4F0-3FFB-4596-ADE1-C5B1E399F137}" presName="hierRoot2" presStyleCnt="0">
        <dgm:presLayoutVars>
          <dgm:hierBranch val="init"/>
        </dgm:presLayoutVars>
      </dgm:prSet>
      <dgm:spPr/>
    </dgm:pt>
    <dgm:pt modelId="{7412E2E7-6E5B-4B1E-A1C5-B22C56238688}" type="pres">
      <dgm:prSet presAssocID="{2477A4F0-3FFB-4596-ADE1-C5B1E399F137}" presName="rootComposite" presStyleCnt="0"/>
      <dgm:spPr/>
    </dgm:pt>
    <dgm:pt modelId="{6F9EC4DE-64C4-476D-8179-B4CF182AB89F}" type="pres">
      <dgm:prSet presAssocID="{2477A4F0-3FFB-4596-ADE1-C5B1E399F137}" presName="rootText" presStyleLbl="node2" presStyleIdx="0" presStyleCnt="3">
        <dgm:presLayoutVars>
          <dgm:chPref val="3"/>
        </dgm:presLayoutVars>
      </dgm:prSet>
      <dgm:spPr/>
      <dgm:t>
        <a:bodyPr/>
        <a:lstStyle/>
        <a:p>
          <a:endParaRPr lang="tr-TR"/>
        </a:p>
      </dgm:t>
    </dgm:pt>
    <dgm:pt modelId="{C47592AD-1B23-4D75-9FF9-552DA5538A56}" type="pres">
      <dgm:prSet presAssocID="{2477A4F0-3FFB-4596-ADE1-C5B1E399F137}" presName="rootConnector" presStyleLbl="node2" presStyleIdx="0" presStyleCnt="3"/>
      <dgm:spPr/>
      <dgm:t>
        <a:bodyPr/>
        <a:lstStyle/>
        <a:p>
          <a:endParaRPr lang="tr-TR"/>
        </a:p>
      </dgm:t>
    </dgm:pt>
    <dgm:pt modelId="{CF9A6995-2BCC-45E1-A70D-C79784ADB4FE}" type="pres">
      <dgm:prSet presAssocID="{2477A4F0-3FFB-4596-ADE1-C5B1E399F137}" presName="hierChild4" presStyleCnt="0"/>
      <dgm:spPr/>
    </dgm:pt>
    <dgm:pt modelId="{7636BC5A-4B19-4906-9017-1AC64287D53B}" type="pres">
      <dgm:prSet presAssocID="{2477A4F0-3FFB-4596-ADE1-C5B1E399F137}" presName="hierChild5" presStyleCnt="0"/>
      <dgm:spPr/>
    </dgm:pt>
    <dgm:pt modelId="{D8E730EF-D22C-4666-984F-E22066ECF21D}" type="pres">
      <dgm:prSet presAssocID="{241FC485-FBD4-480A-8AD4-BFBB5F207BE7}" presName="Name37" presStyleLbl="parChTrans1D2" presStyleIdx="1" presStyleCnt="3"/>
      <dgm:spPr/>
      <dgm:t>
        <a:bodyPr/>
        <a:lstStyle/>
        <a:p>
          <a:endParaRPr lang="tr-TR"/>
        </a:p>
      </dgm:t>
    </dgm:pt>
    <dgm:pt modelId="{6BF164BB-D6E4-455A-A59E-4834BA916276}" type="pres">
      <dgm:prSet presAssocID="{4F1AF953-03A3-445C-A261-0F4CAEBF3A5A}" presName="hierRoot2" presStyleCnt="0">
        <dgm:presLayoutVars>
          <dgm:hierBranch val="init"/>
        </dgm:presLayoutVars>
      </dgm:prSet>
      <dgm:spPr/>
    </dgm:pt>
    <dgm:pt modelId="{E54859AE-477F-4FEF-9D0D-D339919FA939}" type="pres">
      <dgm:prSet presAssocID="{4F1AF953-03A3-445C-A261-0F4CAEBF3A5A}" presName="rootComposite" presStyleCnt="0"/>
      <dgm:spPr/>
    </dgm:pt>
    <dgm:pt modelId="{CAB79612-B5D6-4BFC-ABA2-292AD340275C}" type="pres">
      <dgm:prSet presAssocID="{4F1AF953-03A3-445C-A261-0F4CAEBF3A5A}" presName="rootText" presStyleLbl="node2" presStyleIdx="1" presStyleCnt="3">
        <dgm:presLayoutVars>
          <dgm:chPref val="3"/>
        </dgm:presLayoutVars>
      </dgm:prSet>
      <dgm:spPr/>
      <dgm:t>
        <a:bodyPr/>
        <a:lstStyle/>
        <a:p>
          <a:endParaRPr lang="tr-TR"/>
        </a:p>
      </dgm:t>
    </dgm:pt>
    <dgm:pt modelId="{BB9EB9FE-FA4A-40FB-B084-F9ED8DEC1149}" type="pres">
      <dgm:prSet presAssocID="{4F1AF953-03A3-445C-A261-0F4CAEBF3A5A}" presName="rootConnector" presStyleLbl="node2" presStyleIdx="1" presStyleCnt="3"/>
      <dgm:spPr/>
      <dgm:t>
        <a:bodyPr/>
        <a:lstStyle/>
        <a:p>
          <a:endParaRPr lang="tr-TR"/>
        </a:p>
      </dgm:t>
    </dgm:pt>
    <dgm:pt modelId="{6B02CCD6-363D-4EA6-A63D-2A70327B2AEE}" type="pres">
      <dgm:prSet presAssocID="{4F1AF953-03A3-445C-A261-0F4CAEBF3A5A}" presName="hierChild4" presStyleCnt="0"/>
      <dgm:spPr/>
    </dgm:pt>
    <dgm:pt modelId="{D5210F43-8D08-4D02-8D3B-42DFA71F6248}" type="pres">
      <dgm:prSet presAssocID="{4F1AF953-03A3-445C-A261-0F4CAEBF3A5A}" presName="hierChild5" presStyleCnt="0"/>
      <dgm:spPr/>
    </dgm:pt>
    <dgm:pt modelId="{33C21AE7-1E31-4F6C-9300-9D3F007A6D05}" type="pres">
      <dgm:prSet presAssocID="{86790D68-8DB0-46FA-8E46-6AA7577D4485}" presName="Name37" presStyleLbl="parChTrans1D2" presStyleIdx="2" presStyleCnt="3"/>
      <dgm:spPr/>
      <dgm:t>
        <a:bodyPr/>
        <a:lstStyle/>
        <a:p>
          <a:endParaRPr lang="tr-TR"/>
        </a:p>
      </dgm:t>
    </dgm:pt>
    <dgm:pt modelId="{99ED8C3D-B6BF-43EF-A202-19BA4B4D63FE}" type="pres">
      <dgm:prSet presAssocID="{EE110735-EA6F-4EAA-B2BC-FB06673FBA6D}" presName="hierRoot2" presStyleCnt="0">
        <dgm:presLayoutVars>
          <dgm:hierBranch val="init"/>
        </dgm:presLayoutVars>
      </dgm:prSet>
      <dgm:spPr/>
    </dgm:pt>
    <dgm:pt modelId="{7D270AA4-66E6-4C86-A0FF-EF518D592BBA}" type="pres">
      <dgm:prSet presAssocID="{EE110735-EA6F-4EAA-B2BC-FB06673FBA6D}" presName="rootComposite" presStyleCnt="0"/>
      <dgm:spPr/>
    </dgm:pt>
    <dgm:pt modelId="{085A1AAA-237A-46CC-8597-19EB9CEBBDA0}" type="pres">
      <dgm:prSet presAssocID="{EE110735-EA6F-4EAA-B2BC-FB06673FBA6D}" presName="rootText" presStyleLbl="node2" presStyleIdx="2" presStyleCnt="3">
        <dgm:presLayoutVars>
          <dgm:chPref val="3"/>
        </dgm:presLayoutVars>
      </dgm:prSet>
      <dgm:spPr/>
      <dgm:t>
        <a:bodyPr/>
        <a:lstStyle/>
        <a:p>
          <a:endParaRPr lang="tr-TR"/>
        </a:p>
      </dgm:t>
    </dgm:pt>
    <dgm:pt modelId="{BD1A88C2-5F05-4505-8835-6FA86807E5BB}" type="pres">
      <dgm:prSet presAssocID="{EE110735-EA6F-4EAA-B2BC-FB06673FBA6D}" presName="rootConnector" presStyleLbl="node2" presStyleIdx="2" presStyleCnt="3"/>
      <dgm:spPr/>
      <dgm:t>
        <a:bodyPr/>
        <a:lstStyle/>
        <a:p>
          <a:endParaRPr lang="tr-TR"/>
        </a:p>
      </dgm:t>
    </dgm:pt>
    <dgm:pt modelId="{0E607490-08E9-4151-BBC5-7134C1517271}" type="pres">
      <dgm:prSet presAssocID="{EE110735-EA6F-4EAA-B2BC-FB06673FBA6D}" presName="hierChild4" presStyleCnt="0"/>
      <dgm:spPr/>
    </dgm:pt>
    <dgm:pt modelId="{17A66063-A703-41EE-921B-8C077E5E0A48}" type="pres">
      <dgm:prSet presAssocID="{EE110735-EA6F-4EAA-B2BC-FB06673FBA6D}" presName="hierChild5" presStyleCnt="0"/>
      <dgm:spPr/>
    </dgm:pt>
    <dgm:pt modelId="{663A5F7D-569A-4D7B-91C7-2B63FD80E91F}" type="pres">
      <dgm:prSet presAssocID="{CE148AB3-5735-4D13-A58E-554D7B6A585B}" presName="hierChild3" presStyleCnt="0"/>
      <dgm:spPr/>
    </dgm:pt>
  </dgm:ptLst>
  <dgm:cxnLst>
    <dgm:cxn modelId="{298CA527-E8E8-4F08-9A50-8FBC44BC5102}" type="presOf" srcId="{2477A4F0-3FFB-4596-ADE1-C5B1E399F137}" destId="{6F9EC4DE-64C4-476D-8179-B4CF182AB89F}" srcOrd="0" destOrd="0" presId="urn:microsoft.com/office/officeart/2005/8/layout/orgChart1"/>
    <dgm:cxn modelId="{2AC2E6EC-394D-4128-980B-5DCFF445E291}" type="presOf" srcId="{86790D68-8DB0-46FA-8E46-6AA7577D4485}" destId="{33C21AE7-1E31-4F6C-9300-9D3F007A6D05}" srcOrd="0" destOrd="0" presId="urn:microsoft.com/office/officeart/2005/8/layout/orgChart1"/>
    <dgm:cxn modelId="{CAA7F32C-8928-4DED-9EAC-D91CB5DCAD72}" type="presOf" srcId="{EE110735-EA6F-4EAA-B2BC-FB06673FBA6D}" destId="{085A1AAA-237A-46CC-8597-19EB9CEBBDA0}" srcOrd="0" destOrd="0" presId="urn:microsoft.com/office/officeart/2005/8/layout/orgChart1"/>
    <dgm:cxn modelId="{3785EEF6-B4C5-4B42-95FC-65714F954A38}" type="presOf" srcId="{4F1AF953-03A3-445C-A261-0F4CAEBF3A5A}" destId="{BB9EB9FE-FA4A-40FB-B084-F9ED8DEC1149}" srcOrd="1" destOrd="0" presId="urn:microsoft.com/office/officeart/2005/8/layout/orgChart1"/>
    <dgm:cxn modelId="{0E1F0964-0B78-4E7A-8F29-3757E7DDD83F}" type="presOf" srcId="{CB1290D5-50D2-458A-8D09-414FA298C343}" destId="{8D0E6BB2-32E7-49CC-A026-93DAB4932AD2}" srcOrd="0" destOrd="0" presId="urn:microsoft.com/office/officeart/2005/8/layout/orgChart1"/>
    <dgm:cxn modelId="{7626642E-8216-463F-8185-9CC9EED00DC4}" type="presOf" srcId="{2477A4F0-3FFB-4596-ADE1-C5B1E399F137}" destId="{C47592AD-1B23-4D75-9FF9-552DA5538A56}" srcOrd="1" destOrd="0" presId="urn:microsoft.com/office/officeart/2005/8/layout/orgChart1"/>
    <dgm:cxn modelId="{39F8E170-6AEA-425C-AB0E-16EFE09BA255}" srcId="{CE148AB3-5735-4D13-A58E-554D7B6A585B}" destId="{2477A4F0-3FFB-4596-ADE1-C5B1E399F137}" srcOrd="0" destOrd="0" parTransId="{403FBE0E-4414-488B-8DC2-7AD1412C8BF2}" sibTransId="{14D19CFB-E5B4-4475-8BAF-C5D72760D6DF}"/>
    <dgm:cxn modelId="{2019C6A5-F134-4B91-ABAE-A67CF500E3CB}" type="presOf" srcId="{CE148AB3-5735-4D13-A58E-554D7B6A585B}" destId="{D4709A54-4442-491E-8D96-F07AC96A6201}" srcOrd="0" destOrd="0" presId="urn:microsoft.com/office/officeart/2005/8/layout/orgChart1"/>
    <dgm:cxn modelId="{789EC50F-A2E5-4779-BFE3-416DACB53BE3}" srcId="{CB1290D5-50D2-458A-8D09-414FA298C343}" destId="{CE148AB3-5735-4D13-A58E-554D7B6A585B}" srcOrd="0" destOrd="0" parTransId="{68720E21-4419-4E31-A7C2-FA4B1C0CB0F1}" sibTransId="{8CB33177-DBB9-4041-8F49-501B384C37ED}"/>
    <dgm:cxn modelId="{396E69FC-F390-4861-8084-273FE5D37367}" srcId="{CE148AB3-5735-4D13-A58E-554D7B6A585B}" destId="{EE110735-EA6F-4EAA-B2BC-FB06673FBA6D}" srcOrd="2" destOrd="0" parTransId="{86790D68-8DB0-46FA-8E46-6AA7577D4485}" sibTransId="{C15E3E78-D248-4D8F-9E36-BAD80BA703F2}"/>
    <dgm:cxn modelId="{3BB3DBDE-7A3B-419B-9CF7-69CAD0F0E25F}" type="presOf" srcId="{241FC485-FBD4-480A-8AD4-BFBB5F207BE7}" destId="{D8E730EF-D22C-4666-984F-E22066ECF21D}" srcOrd="0" destOrd="0" presId="urn:microsoft.com/office/officeart/2005/8/layout/orgChart1"/>
    <dgm:cxn modelId="{F062263B-6DA2-4557-8F8B-A03E309E8816}" type="presOf" srcId="{CE148AB3-5735-4D13-A58E-554D7B6A585B}" destId="{71E85ACC-7653-4F45-8F36-AAD6A57FF7B8}" srcOrd="1" destOrd="0" presId="urn:microsoft.com/office/officeart/2005/8/layout/orgChart1"/>
    <dgm:cxn modelId="{634E1DD0-5D3D-4247-8AEC-B37EBB667733}" type="presOf" srcId="{4F1AF953-03A3-445C-A261-0F4CAEBF3A5A}" destId="{CAB79612-B5D6-4BFC-ABA2-292AD340275C}" srcOrd="0" destOrd="0" presId="urn:microsoft.com/office/officeart/2005/8/layout/orgChart1"/>
    <dgm:cxn modelId="{96D0574D-1A50-4E1E-8F1E-E4883DCE6C20}" type="presOf" srcId="{403FBE0E-4414-488B-8DC2-7AD1412C8BF2}" destId="{FF81C8A8-329F-450C-B5CC-7540EA284D75}" srcOrd="0" destOrd="0" presId="urn:microsoft.com/office/officeart/2005/8/layout/orgChart1"/>
    <dgm:cxn modelId="{53F0AD75-F3C5-4175-B730-090F7209980D}" type="presOf" srcId="{EE110735-EA6F-4EAA-B2BC-FB06673FBA6D}" destId="{BD1A88C2-5F05-4505-8835-6FA86807E5BB}" srcOrd="1" destOrd="0" presId="urn:microsoft.com/office/officeart/2005/8/layout/orgChart1"/>
    <dgm:cxn modelId="{AC000849-B5BA-4657-B2E3-37C5CAF2DDAC}" srcId="{CE148AB3-5735-4D13-A58E-554D7B6A585B}" destId="{4F1AF953-03A3-445C-A261-0F4CAEBF3A5A}" srcOrd="1" destOrd="0" parTransId="{241FC485-FBD4-480A-8AD4-BFBB5F207BE7}" sibTransId="{2F9FCF83-C0F5-477A-86AD-58EB63EE4B9D}"/>
    <dgm:cxn modelId="{7AE04290-72E6-4BE0-97C3-E007FFB7A93F}" type="presParOf" srcId="{8D0E6BB2-32E7-49CC-A026-93DAB4932AD2}" destId="{5F7C6138-DC46-43B1-A53D-8F21BDB63CC7}" srcOrd="0" destOrd="0" presId="urn:microsoft.com/office/officeart/2005/8/layout/orgChart1"/>
    <dgm:cxn modelId="{C5ABE916-7451-43A1-A25A-DB3C2E26A4AC}" type="presParOf" srcId="{5F7C6138-DC46-43B1-A53D-8F21BDB63CC7}" destId="{2E568719-18EA-4921-B4EC-D8AB7BBCAE93}" srcOrd="0" destOrd="0" presId="urn:microsoft.com/office/officeart/2005/8/layout/orgChart1"/>
    <dgm:cxn modelId="{9F10A33F-8A4C-4FAB-A3DB-F9AE709837A8}" type="presParOf" srcId="{2E568719-18EA-4921-B4EC-D8AB7BBCAE93}" destId="{D4709A54-4442-491E-8D96-F07AC96A6201}" srcOrd="0" destOrd="0" presId="urn:microsoft.com/office/officeart/2005/8/layout/orgChart1"/>
    <dgm:cxn modelId="{0D850FA8-7653-4623-9414-DA4BA0BAD3E0}" type="presParOf" srcId="{2E568719-18EA-4921-B4EC-D8AB7BBCAE93}" destId="{71E85ACC-7653-4F45-8F36-AAD6A57FF7B8}" srcOrd="1" destOrd="0" presId="urn:microsoft.com/office/officeart/2005/8/layout/orgChart1"/>
    <dgm:cxn modelId="{57F6FC0A-F712-4A65-A784-592D59069751}" type="presParOf" srcId="{5F7C6138-DC46-43B1-A53D-8F21BDB63CC7}" destId="{1672CA04-65F2-49FC-82ED-54697E160286}" srcOrd="1" destOrd="0" presId="urn:microsoft.com/office/officeart/2005/8/layout/orgChart1"/>
    <dgm:cxn modelId="{E00D9A0A-E0D8-41BB-BDD7-BB78DE2B2D70}" type="presParOf" srcId="{1672CA04-65F2-49FC-82ED-54697E160286}" destId="{FF81C8A8-329F-450C-B5CC-7540EA284D75}" srcOrd="0" destOrd="0" presId="urn:microsoft.com/office/officeart/2005/8/layout/orgChart1"/>
    <dgm:cxn modelId="{6AE3C9BD-3452-4ADA-92BB-A45944FA4039}" type="presParOf" srcId="{1672CA04-65F2-49FC-82ED-54697E160286}" destId="{F27D0309-DCF2-4C51-B43A-06947087AFC7}" srcOrd="1" destOrd="0" presId="urn:microsoft.com/office/officeart/2005/8/layout/orgChart1"/>
    <dgm:cxn modelId="{B25304B8-1A34-411D-BE67-EE8837467CA6}" type="presParOf" srcId="{F27D0309-DCF2-4C51-B43A-06947087AFC7}" destId="{7412E2E7-6E5B-4B1E-A1C5-B22C56238688}" srcOrd="0" destOrd="0" presId="urn:microsoft.com/office/officeart/2005/8/layout/orgChart1"/>
    <dgm:cxn modelId="{3C8EE4CD-A0C1-4197-B0B6-95DAA5A89AD8}" type="presParOf" srcId="{7412E2E7-6E5B-4B1E-A1C5-B22C56238688}" destId="{6F9EC4DE-64C4-476D-8179-B4CF182AB89F}" srcOrd="0" destOrd="0" presId="urn:microsoft.com/office/officeart/2005/8/layout/orgChart1"/>
    <dgm:cxn modelId="{CF371347-91E1-4FE2-831D-464EF90D09DD}" type="presParOf" srcId="{7412E2E7-6E5B-4B1E-A1C5-B22C56238688}" destId="{C47592AD-1B23-4D75-9FF9-552DA5538A56}" srcOrd="1" destOrd="0" presId="urn:microsoft.com/office/officeart/2005/8/layout/orgChart1"/>
    <dgm:cxn modelId="{A792C45F-E486-4AD2-B616-9DE2E5AB2FAE}" type="presParOf" srcId="{F27D0309-DCF2-4C51-B43A-06947087AFC7}" destId="{CF9A6995-2BCC-45E1-A70D-C79784ADB4FE}" srcOrd="1" destOrd="0" presId="urn:microsoft.com/office/officeart/2005/8/layout/orgChart1"/>
    <dgm:cxn modelId="{68A4699A-EAE3-4C77-A121-0565D20D7C11}" type="presParOf" srcId="{F27D0309-DCF2-4C51-B43A-06947087AFC7}" destId="{7636BC5A-4B19-4906-9017-1AC64287D53B}" srcOrd="2" destOrd="0" presId="urn:microsoft.com/office/officeart/2005/8/layout/orgChart1"/>
    <dgm:cxn modelId="{77CB19E3-E923-48FC-9D35-E14286A750BE}" type="presParOf" srcId="{1672CA04-65F2-49FC-82ED-54697E160286}" destId="{D8E730EF-D22C-4666-984F-E22066ECF21D}" srcOrd="2" destOrd="0" presId="urn:microsoft.com/office/officeart/2005/8/layout/orgChart1"/>
    <dgm:cxn modelId="{89B5A51C-C08C-4CC0-A382-C25921D600F8}" type="presParOf" srcId="{1672CA04-65F2-49FC-82ED-54697E160286}" destId="{6BF164BB-D6E4-455A-A59E-4834BA916276}" srcOrd="3" destOrd="0" presId="urn:microsoft.com/office/officeart/2005/8/layout/orgChart1"/>
    <dgm:cxn modelId="{98DA3B87-5EE3-4BF1-839D-3BB6E8ABB642}" type="presParOf" srcId="{6BF164BB-D6E4-455A-A59E-4834BA916276}" destId="{E54859AE-477F-4FEF-9D0D-D339919FA939}" srcOrd="0" destOrd="0" presId="urn:microsoft.com/office/officeart/2005/8/layout/orgChart1"/>
    <dgm:cxn modelId="{0D339DBF-DB34-4C35-BB37-52E49A258EE9}" type="presParOf" srcId="{E54859AE-477F-4FEF-9D0D-D339919FA939}" destId="{CAB79612-B5D6-4BFC-ABA2-292AD340275C}" srcOrd="0" destOrd="0" presId="urn:microsoft.com/office/officeart/2005/8/layout/orgChart1"/>
    <dgm:cxn modelId="{6324AEB8-FD31-4840-A15E-570C7E0DC934}" type="presParOf" srcId="{E54859AE-477F-4FEF-9D0D-D339919FA939}" destId="{BB9EB9FE-FA4A-40FB-B084-F9ED8DEC1149}" srcOrd="1" destOrd="0" presId="urn:microsoft.com/office/officeart/2005/8/layout/orgChart1"/>
    <dgm:cxn modelId="{95967BFE-8686-41DD-8E0C-4C3BB0914CE8}" type="presParOf" srcId="{6BF164BB-D6E4-455A-A59E-4834BA916276}" destId="{6B02CCD6-363D-4EA6-A63D-2A70327B2AEE}" srcOrd="1" destOrd="0" presId="urn:microsoft.com/office/officeart/2005/8/layout/orgChart1"/>
    <dgm:cxn modelId="{8B707FA2-9D53-4ABF-9054-61E2AE4FDDF1}" type="presParOf" srcId="{6BF164BB-D6E4-455A-A59E-4834BA916276}" destId="{D5210F43-8D08-4D02-8D3B-42DFA71F6248}" srcOrd="2" destOrd="0" presId="urn:microsoft.com/office/officeart/2005/8/layout/orgChart1"/>
    <dgm:cxn modelId="{6A8C0906-1D75-451F-91B7-ECD275F36D8C}" type="presParOf" srcId="{1672CA04-65F2-49FC-82ED-54697E160286}" destId="{33C21AE7-1E31-4F6C-9300-9D3F007A6D05}" srcOrd="4" destOrd="0" presId="urn:microsoft.com/office/officeart/2005/8/layout/orgChart1"/>
    <dgm:cxn modelId="{3D1F4B93-613A-45CD-9772-438C35804E6D}" type="presParOf" srcId="{1672CA04-65F2-49FC-82ED-54697E160286}" destId="{99ED8C3D-B6BF-43EF-A202-19BA4B4D63FE}" srcOrd="5" destOrd="0" presId="urn:microsoft.com/office/officeart/2005/8/layout/orgChart1"/>
    <dgm:cxn modelId="{3730CEE7-6A11-45A5-AFDF-E3BB579590C7}" type="presParOf" srcId="{99ED8C3D-B6BF-43EF-A202-19BA4B4D63FE}" destId="{7D270AA4-66E6-4C86-A0FF-EF518D592BBA}" srcOrd="0" destOrd="0" presId="urn:microsoft.com/office/officeart/2005/8/layout/orgChart1"/>
    <dgm:cxn modelId="{AB2DFF8D-97EA-45EA-B139-4199CEB79483}" type="presParOf" srcId="{7D270AA4-66E6-4C86-A0FF-EF518D592BBA}" destId="{085A1AAA-237A-46CC-8597-19EB9CEBBDA0}" srcOrd="0" destOrd="0" presId="urn:microsoft.com/office/officeart/2005/8/layout/orgChart1"/>
    <dgm:cxn modelId="{4888BCBF-A4A4-4590-B525-9937659A604C}" type="presParOf" srcId="{7D270AA4-66E6-4C86-A0FF-EF518D592BBA}" destId="{BD1A88C2-5F05-4505-8835-6FA86807E5BB}" srcOrd="1" destOrd="0" presId="urn:microsoft.com/office/officeart/2005/8/layout/orgChart1"/>
    <dgm:cxn modelId="{92D48B0B-1EA5-40BB-BE7D-54D683FAB7E7}" type="presParOf" srcId="{99ED8C3D-B6BF-43EF-A202-19BA4B4D63FE}" destId="{0E607490-08E9-4151-BBC5-7134C1517271}" srcOrd="1" destOrd="0" presId="urn:microsoft.com/office/officeart/2005/8/layout/orgChart1"/>
    <dgm:cxn modelId="{1AE15827-3EE1-47DD-A9E3-2FBC28E22B57}" type="presParOf" srcId="{99ED8C3D-B6BF-43EF-A202-19BA4B4D63FE}" destId="{17A66063-A703-41EE-921B-8C077E5E0A48}" srcOrd="2" destOrd="0" presId="urn:microsoft.com/office/officeart/2005/8/layout/orgChart1"/>
    <dgm:cxn modelId="{05AD308D-E09E-4D62-9C45-088ABA6AA3A3}" type="presParOf" srcId="{5F7C6138-DC46-43B1-A53D-8F21BDB63CC7}" destId="{663A5F7D-569A-4D7B-91C7-2B63FD80E91F}" srcOrd="2" destOrd="0" presId="urn:microsoft.com/office/officeart/2005/8/layout/orgChart1"/>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626BD2C-D066-4180-B7C4-013501954B5C}"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tr-TR"/>
        </a:p>
      </dgm:t>
    </dgm:pt>
    <dgm:pt modelId="{EA32C9D7-8B3B-4434-BBA7-B47783090265}">
      <dgm:prSet phldrT="[Metin]" custT="1"/>
      <dgm:spPr/>
      <dgm:t>
        <a:bodyPr/>
        <a:lstStyle/>
        <a:p>
          <a:r>
            <a:rPr lang="tr-TR" sz="2000" dirty="0" smtClean="0"/>
            <a:t>SİNİR</a:t>
          </a:r>
        </a:p>
        <a:p>
          <a:r>
            <a:rPr lang="tr-TR" sz="2000" dirty="0" smtClean="0"/>
            <a:t>SİSTEMİ</a:t>
          </a:r>
          <a:endParaRPr lang="tr-TR" sz="2000" dirty="0"/>
        </a:p>
      </dgm:t>
    </dgm:pt>
    <dgm:pt modelId="{57EF07C6-3308-4E81-A7A1-0CC3A5C4EA1C}" type="parTrans" cxnId="{7ABBB5CD-B741-41A2-B57A-9590D32B9417}">
      <dgm:prSet/>
      <dgm:spPr/>
      <dgm:t>
        <a:bodyPr/>
        <a:lstStyle/>
        <a:p>
          <a:endParaRPr lang="tr-TR"/>
        </a:p>
      </dgm:t>
    </dgm:pt>
    <dgm:pt modelId="{DC165494-77FA-4B9E-8080-DFD015A48E96}" type="sibTrans" cxnId="{7ABBB5CD-B741-41A2-B57A-9590D32B9417}">
      <dgm:prSet/>
      <dgm:spPr/>
      <dgm:t>
        <a:bodyPr/>
        <a:lstStyle/>
        <a:p>
          <a:endParaRPr lang="tr-TR"/>
        </a:p>
      </dgm:t>
    </dgm:pt>
    <dgm:pt modelId="{1C73F3F6-EBDF-409A-97B3-29D0ADD82E86}">
      <dgm:prSet phldrT="[Metin]" custT="1"/>
      <dgm:spPr/>
      <dgm:t>
        <a:bodyPr/>
        <a:lstStyle/>
        <a:p>
          <a:r>
            <a:rPr lang="tr-TR" sz="2000" dirty="0" smtClean="0"/>
            <a:t>Merkezi SS</a:t>
          </a:r>
          <a:endParaRPr lang="tr-TR" sz="2000" dirty="0"/>
        </a:p>
      </dgm:t>
    </dgm:pt>
    <dgm:pt modelId="{A1D9C241-E9BE-411D-B2CC-A75A3A326D5A}" type="parTrans" cxnId="{9697F49B-E76F-44DA-966C-C043B56D7004}">
      <dgm:prSet/>
      <dgm:spPr/>
      <dgm:t>
        <a:bodyPr/>
        <a:lstStyle/>
        <a:p>
          <a:endParaRPr lang="tr-TR"/>
        </a:p>
      </dgm:t>
    </dgm:pt>
    <dgm:pt modelId="{5708789F-F4C9-4618-9F2E-2480A560C8A2}" type="sibTrans" cxnId="{9697F49B-E76F-44DA-966C-C043B56D7004}">
      <dgm:prSet/>
      <dgm:spPr/>
      <dgm:t>
        <a:bodyPr/>
        <a:lstStyle/>
        <a:p>
          <a:endParaRPr lang="tr-TR"/>
        </a:p>
      </dgm:t>
    </dgm:pt>
    <dgm:pt modelId="{371B937B-C717-419B-99C9-4F2D40B8FB16}">
      <dgm:prSet phldrT="[Metin]" custT="1"/>
      <dgm:spPr/>
      <dgm:t>
        <a:bodyPr/>
        <a:lstStyle/>
        <a:p>
          <a:r>
            <a:rPr lang="tr-TR" sz="2000" dirty="0" smtClean="0"/>
            <a:t>Beyin</a:t>
          </a:r>
          <a:endParaRPr lang="tr-TR" sz="2000" dirty="0"/>
        </a:p>
      </dgm:t>
    </dgm:pt>
    <dgm:pt modelId="{5B486FB8-FF3F-4E89-8857-3EFBDD1B3B39}" type="parTrans" cxnId="{5E52AFBF-E1EB-4127-A8A9-5352F26FC65C}">
      <dgm:prSet/>
      <dgm:spPr/>
      <dgm:t>
        <a:bodyPr/>
        <a:lstStyle/>
        <a:p>
          <a:endParaRPr lang="tr-TR"/>
        </a:p>
      </dgm:t>
    </dgm:pt>
    <dgm:pt modelId="{0C3A8BA2-054B-4020-8ACB-6F10DF61865F}" type="sibTrans" cxnId="{5E52AFBF-E1EB-4127-A8A9-5352F26FC65C}">
      <dgm:prSet/>
      <dgm:spPr/>
      <dgm:t>
        <a:bodyPr/>
        <a:lstStyle/>
        <a:p>
          <a:endParaRPr lang="tr-TR"/>
        </a:p>
      </dgm:t>
    </dgm:pt>
    <dgm:pt modelId="{A83F0275-63F2-4A40-B4CF-2A53EAE993CA}">
      <dgm:prSet phldrT="[Metin]" custT="1"/>
      <dgm:spPr/>
      <dgm:t>
        <a:bodyPr/>
        <a:lstStyle/>
        <a:p>
          <a:r>
            <a:rPr lang="tr-TR" sz="2000" dirty="0" smtClean="0"/>
            <a:t>Omurilik</a:t>
          </a:r>
          <a:endParaRPr lang="tr-TR" sz="2000" dirty="0"/>
        </a:p>
      </dgm:t>
    </dgm:pt>
    <dgm:pt modelId="{07EAD10D-E254-4317-9688-2F3DCC0218AF}" type="parTrans" cxnId="{5707A003-CC54-45FA-9331-C7DAD40D3AB0}">
      <dgm:prSet/>
      <dgm:spPr/>
      <dgm:t>
        <a:bodyPr/>
        <a:lstStyle/>
        <a:p>
          <a:endParaRPr lang="tr-TR"/>
        </a:p>
      </dgm:t>
    </dgm:pt>
    <dgm:pt modelId="{F91CF2ED-7B2D-49C9-A40E-CA7B7B0D5B40}" type="sibTrans" cxnId="{5707A003-CC54-45FA-9331-C7DAD40D3AB0}">
      <dgm:prSet/>
      <dgm:spPr/>
      <dgm:t>
        <a:bodyPr/>
        <a:lstStyle/>
        <a:p>
          <a:endParaRPr lang="tr-TR"/>
        </a:p>
      </dgm:t>
    </dgm:pt>
    <dgm:pt modelId="{008A37C9-6D9A-4B61-94C0-8E8A5BAB291A}">
      <dgm:prSet phldrT="[Metin]" custT="1"/>
      <dgm:spPr/>
      <dgm:t>
        <a:bodyPr/>
        <a:lstStyle/>
        <a:p>
          <a:r>
            <a:rPr lang="tr-TR" sz="2000" dirty="0" smtClean="0"/>
            <a:t>Çevresel SS</a:t>
          </a:r>
          <a:endParaRPr lang="tr-TR" sz="2000" dirty="0"/>
        </a:p>
      </dgm:t>
    </dgm:pt>
    <dgm:pt modelId="{C5B6468D-03E1-4685-A9D6-C1809B9DB1D8}" type="parTrans" cxnId="{E0FB2C21-3C68-432A-A4CF-A877A8155984}">
      <dgm:prSet/>
      <dgm:spPr/>
      <dgm:t>
        <a:bodyPr/>
        <a:lstStyle/>
        <a:p>
          <a:endParaRPr lang="tr-TR"/>
        </a:p>
      </dgm:t>
    </dgm:pt>
    <dgm:pt modelId="{976AD1EF-D148-4B0E-BB85-FD43F45452A9}" type="sibTrans" cxnId="{E0FB2C21-3C68-432A-A4CF-A877A8155984}">
      <dgm:prSet/>
      <dgm:spPr/>
      <dgm:t>
        <a:bodyPr/>
        <a:lstStyle/>
        <a:p>
          <a:endParaRPr lang="tr-TR"/>
        </a:p>
      </dgm:t>
    </dgm:pt>
    <dgm:pt modelId="{EAB2697B-1975-4A11-932B-BAC9C8393F43}">
      <dgm:prSet phldrT="[Metin]" custT="1"/>
      <dgm:spPr/>
      <dgm:t>
        <a:bodyPr/>
        <a:lstStyle/>
        <a:p>
          <a:r>
            <a:rPr lang="tr-TR" sz="2000" dirty="0" smtClean="0"/>
            <a:t>Somatik SS</a:t>
          </a:r>
          <a:endParaRPr lang="tr-TR" sz="2000" dirty="0"/>
        </a:p>
      </dgm:t>
    </dgm:pt>
    <dgm:pt modelId="{AD6B83FB-75ED-40D8-9A6E-49BA9CCFD028}" type="parTrans" cxnId="{C94A9084-8E00-46AE-AC28-BA867CBE1CAA}">
      <dgm:prSet/>
      <dgm:spPr/>
      <dgm:t>
        <a:bodyPr/>
        <a:lstStyle/>
        <a:p>
          <a:endParaRPr lang="tr-TR"/>
        </a:p>
      </dgm:t>
    </dgm:pt>
    <dgm:pt modelId="{D522A6F4-AE1B-43CA-B4D9-D87BFB34CE74}" type="sibTrans" cxnId="{C94A9084-8E00-46AE-AC28-BA867CBE1CAA}">
      <dgm:prSet/>
      <dgm:spPr/>
      <dgm:t>
        <a:bodyPr/>
        <a:lstStyle/>
        <a:p>
          <a:endParaRPr lang="tr-TR"/>
        </a:p>
      </dgm:t>
    </dgm:pt>
    <dgm:pt modelId="{F19FB9CE-DCF9-4E77-9A03-E193DAEFF35D}">
      <dgm:prSet custT="1"/>
      <dgm:spPr/>
      <dgm:t>
        <a:bodyPr/>
        <a:lstStyle/>
        <a:p>
          <a:r>
            <a:rPr lang="tr-TR" sz="2000" dirty="0" smtClean="0"/>
            <a:t>Otonom SS</a:t>
          </a:r>
          <a:endParaRPr lang="tr-TR" sz="2000" dirty="0"/>
        </a:p>
      </dgm:t>
    </dgm:pt>
    <dgm:pt modelId="{59A8BDB5-B7C3-4854-980B-CCB7CF707122}" type="parTrans" cxnId="{DC4B188F-CBEC-4F5D-A156-FE98D45FEBC9}">
      <dgm:prSet/>
      <dgm:spPr/>
      <dgm:t>
        <a:bodyPr/>
        <a:lstStyle/>
        <a:p>
          <a:endParaRPr lang="tr-TR"/>
        </a:p>
      </dgm:t>
    </dgm:pt>
    <dgm:pt modelId="{43807D80-1028-46C0-B207-1F591DF10700}" type="sibTrans" cxnId="{DC4B188F-CBEC-4F5D-A156-FE98D45FEBC9}">
      <dgm:prSet/>
      <dgm:spPr/>
      <dgm:t>
        <a:bodyPr/>
        <a:lstStyle/>
        <a:p>
          <a:endParaRPr lang="tr-TR"/>
        </a:p>
      </dgm:t>
    </dgm:pt>
    <dgm:pt modelId="{4F2E56BA-F6E4-494C-BDF7-4A99BF1DC995}">
      <dgm:prSet custT="1"/>
      <dgm:spPr/>
      <dgm:t>
        <a:bodyPr/>
        <a:lstStyle/>
        <a:p>
          <a:r>
            <a:rPr lang="tr-TR" sz="2000" dirty="0" smtClean="0"/>
            <a:t>Ön Beyin</a:t>
          </a:r>
          <a:endParaRPr lang="tr-TR" sz="2000" dirty="0"/>
        </a:p>
      </dgm:t>
    </dgm:pt>
    <dgm:pt modelId="{5484C504-E772-4B2F-93E7-AF699887AAF2}" type="parTrans" cxnId="{5AF17342-3BB9-4BA7-92C0-6C8B067849C1}">
      <dgm:prSet/>
      <dgm:spPr/>
      <dgm:t>
        <a:bodyPr/>
        <a:lstStyle/>
        <a:p>
          <a:endParaRPr lang="tr-TR"/>
        </a:p>
      </dgm:t>
    </dgm:pt>
    <dgm:pt modelId="{FF590E9A-857F-4500-9B01-7D0F5E8B2D49}" type="sibTrans" cxnId="{5AF17342-3BB9-4BA7-92C0-6C8B067849C1}">
      <dgm:prSet/>
      <dgm:spPr/>
      <dgm:t>
        <a:bodyPr/>
        <a:lstStyle/>
        <a:p>
          <a:endParaRPr lang="tr-TR"/>
        </a:p>
      </dgm:t>
    </dgm:pt>
    <dgm:pt modelId="{807D3AA5-4D5B-45EF-9851-5D3C4DA0F88F}">
      <dgm:prSet custT="1"/>
      <dgm:spPr/>
      <dgm:t>
        <a:bodyPr/>
        <a:lstStyle/>
        <a:p>
          <a:r>
            <a:rPr lang="tr-TR" sz="2000" dirty="0" smtClean="0"/>
            <a:t>Orta Beyin</a:t>
          </a:r>
          <a:endParaRPr lang="tr-TR" sz="2000" dirty="0"/>
        </a:p>
      </dgm:t>
    </dgm:pt>
    <dgm:pt modelId="{6C38C8CE-4DF5-4BFA-B98A-99F608BC14A7}" type="parTrans" cxnId="{1F11DEB6-6B05-4ECC-9DA8-B59EF2F8FD9A}">
      <dgm:prSet/>
      <dgm:spPr/>
      <dgm:t>
        <a:bodyPr/>
        <a:lstStyle/>
        <a:p>
          <a:endParaRPr lang="tr-TR"/>
        </a:p>
      </dgm:t>
    </dgm:pt>
    <dgm:pt modelId="{E430E05B-BF44-4CCF-8924-81936B7BFAA1}" type="sibTrans" cxnId="{1F11DEB6-6B05-4ECC-9DA8-B59EF2F8FD9A}">
      <dgm:prSet/>
      <dgm:spPr/>
      <dgm:t>
        <a:bodyPr/>
        <a:lstStyle/>
        <a:p>
          <a:endParaRPr lang="tr-TR"/>
        </a:p>
      </dgm:t>
    </dgm:pt>
    <dgm:pt modelId="{4D930E2C-4D2D-4C2E-A808-63713369ED9F}">
      <dgm:prSet custT="1"/>
      <dgm:spPr/>
      <dgm:t>
        <a:bodyPr/>
        <a:lstStyle/>
        <a:p>
          <a:r>
            <a:rPr lang="tr-TR" sz="2000" dirty="0" smtClean="0"/>
            <a:t>Arka Beyin</a:t>
          </a:r>
          <a:endParaRPr lang="tr-TR" sz="2000" dirty="0"/>
        </a:p>
      </dgm:t>
    </dgm:pt>
    <dgm:pt modelId="{8DBAE04E-9EA0-4EB0-9518-51F6E5731C13}" type="parTrans" cxnId="{FF6E9B6B-409A-4F76-BF2B-036520529BE4}">
      <dgm:prSet/>
      <dgm:spPr/>
      <dgm:t>
        <a:bodyPr/>
        <a:lstStyle/>
        <a:p>
          <a:endParaRPr lang="tr-TR"/>
        </a:p>
      </dgm:t>
    </dgm:pt>
    <dgm:pt modelId="{28701FD2-65E5-4EED-B13D-698BC280F847}" type="sibTrans" cxnId="{FF6E9B6B-409A-4F76-BF2B-036520529BE4}">
      <dgm:prSet/>
      <dgm:spPr/>
      <dgm:t>
        <a:bodyPr/>
        <a:lstStyle/>
        <a:p>
          <a:endParaRPr lang="tr-TR"/>
        </a:p>
      </dgm:t>
    </dgm:pt>
    <dgm:pt modelId="{70F748FC-FD91-441A-95B6-44F75102F97C}">
      <dgm:prSet custT="1"/>
      <dgm:spPr/>
      <dgm:t>
        <a:bodyPr/>
        <a:lstStyle/>
        <a:p>
          <a:r>
            <a:rPr lang="tr-TR" sz="1800" dirty="0" smtClean="0"/>
            <a:t>Sempatik</a:t>
          </a:r>
          <a:endParaRPr lang="tr-TR" sz="1800" dirty="0"/>
        </a:p>
      </dgm:t>
    </dgm:pt>
    <dgm:pt modelId="{A018F799-0206-4D6C-B171-BC550AD1D9B3}" type="parTrans" cxnId="{90F14AC3-BD49-4DD4-8107-D7255FB7644F}">
      <dgm:prSet/>
      <dgm:spPr/>
      <dgm:t>
        <a:bodyPr/>
        <a:lstStyle/>
        <a:p>
          <a:endParaRPr lang="tr-TR"/>
        </a:p>
      </dgm:t>
    </dgm:pt>
    <dgm:pt modelId="{5126386D-1AEF-476D-968D-5A1371935DE4}" type="sibTrans" cxnId="{90F14AC3-BD49-4DD4-8107-D7255FB7644F}">
      <dgm:prSet/>
      <dgm:spPr/>
      <dgm:t>
        <a:bodyPr/>
        <a:lstStyle/>
        <a:p>
          <a:endParaRPr lang="tr-TR"/>
        </a:p>
      </dgm:t>
    </dgm:pt>
    <dgm:pt modelId="{F7F5CB64-8331-41B9-BFC4-33C2141A314E}">
      <dgm:prSet custT="1"/>
      <dgm:spPr/>
      <dgm:t>
        <a:bodyPr/>
        <a:lstStyle/>
        <a:p>
          <a:r>
            <a:rPr lang="tr-TR" sz="1600" dirty="0" smtClean="0"/>
            <a:t>Parasempatik</a:t>
          </a:r>
          <a:endParaRPr lang="tr-TR" sz="1600" dirty="0"/>
        </a:p>
      </dgm:t>
    </dgm:pt>
    <dgm:pt modelId="{FAF5E131-64B2-4022-88D6-CDE665DDD16D}" type="parTrans" cxnId="{561EE350-2077-4043-B994-01EFF79506A7}">
      <dgm:prSet/>
      <dgm:spPr/>
      <dgm:t>
        <a:bodyPr/>
        <a:lstStyle/>
        <a:p>
          <a:endParaRPr lang="tr-TR"/>
        </a:p>
      </dgm:t>
    </dgm:pt>
    <dgm:pt modelId="{BD2D8EB2-92E6-48DB-B07D-1DFC69E57AB1}" type="sibTrans" cxnId="{561EE350-2077-4043-B994-01EFF79506A7}">
      <dgm:prSet/>
      <dgm:spPr/>
      <dgm:t>
        <a:bodyPr/>
        <a:lstStyle/>
        <a:p>
          <a:endParaRPr lang="tr-TR"/>
        </a:p>
      </dgm:t>
    </dgm:pt>
    <dgm:pt modelId="{428DA451-B780-458C-ABE4-91195F87EFAD}" type="pres">
      <dgm:prSet presAssocID="{9626BD2C-D066-4180-B7C4-013501954B5C}" presName="hierChild1" presStyleCnt="0">
        <dgm:presLayoutVars>
          <dgm:chPref val="1"/>
          <dgm:dir/>
          <dgm:animOne val="branch"/>
          <dgm:animLvl val="lvl"/>
          <dgm:resizeHandles/>
        </dgm:presLayoutVars>
      </dgm:prSet>
      <dgm:spPr/>
      <dgm:t>
        <a:bodyPr/>
        <a:lstStyle/>
        <a:p>
          <a:endParaRPr lang="tr-TR"/>
        </a:p>
      </dgm:t>
    </dgm:pt>
    <dgm:pt modelId="{C807403E-05CD-4F80-9186-0634FC06FC0D}" type="pres">
      <dgm:prSet presAssocID="{EA32C9D7-8B3B-4434-BBA7-B47783090265}" presName="hierRoot1" presStyleCnt="0"/>
      <dgm:spPr/>
    </dgm:pt>
    <dgm:pt modelId="{1E70BC7C-3129-4978-82B4-C7672F80B890}" type="pres">
      <dgm:prSet presAssocID="{EA32C9D7-8B3B-4434-BBA7-B47783090265}" presName="composite" presStyleCnt="0"/>
      <dgm:spPr/>
    </dgm:pt>
    <dgm:pt modelId="{0DA062B5-5148-43B6-9A33-0C16F40E3919}" type="pres">
      <dgm:prSet presAssocID="{EA32C9D7-8B3B-4434-BBA7-B47783090265}" presName="background" presStyleLbl="node0" presStyleIdx="0" presStyleCnt="1"/>
      <dgm:spPr/>
    </dgm:pt>
    <dgm:pt modelId="{DE410725-1795-4024-B59A-A3F130307EA8}" type="pres">
      <dgm:prSet presAssocID="{EA32C9D7-8B3B-4434-BBA7-B47783090265}" presName="text" presStyleLbl="fgAcc0" presStyleIdx="0" presStyleCnt="1">
        <dgm:presLayoutVars>
          <dgm:chPref val="3"/>
        </dgm:presLayoutVars>
      </dgm:prSet>
      <dgm:spPr/>
      <dgm:t>
        <a:bodyPr/>
        <a:lstStyle/>
        <a:p>
          <a:endParaRPr lang="tr-TR"/>
        </a:p>
      </dgm:t>
    </dgm:pt>
    <dgm:pt modelId="{E5FABC25-8670-4FDB-8F74-4AE267F789B3}" type="pres">
      <dgm:prSet presAssocID="{EA32C9D7-8B3B-4434-BBA7-B47783090265}" presName="hierChild2" presStyleCnt="0"/>
      <dgm:spPr/>
    </dgm:pt>
    <dgm:pt modelId="{BB5F68FD-B93F-49B3-8A03-D5C95C062EE8}" type="pres">
      <dgm:prSet presAssocID="{A1D9C241-E9BE-411D-B2CC-A75A3A326D5A}" presName="Name10" presStyleLbl="parChTrans1D2" presStyleIdx="0" presStyleCnt="2"/>
      <dgm:spPr/>
      <dgm:t>
        <a:bodyPr/>
        <a:lstStyle/>
        <a:p>
          <a:endParaRPr lang="tr-TR"/>
        </a:p>
      </dgm:t>
    </dgm:pt>
    <dgm:pt modelId="{8A271758-67C3-4BCE-860D-2A5C82946493}" type="pres">
      <dgm:prSet presAssocID="{1C73F3F6-EBDF-409A-97B3-29D0ADD82E86}" presName="hierRoot2" presStyleCnt="0"/>
      <dgm:spPr/>
    </dgm:pt>
    <dgm:pt modelId="{265EFD32-8D1E-473E-B3A6-499F4672BEFC}" type="pres">
      <dgm:prSet presAssocID="{1C73F3F6-EBDF-409A-97B3-29D0ADD82E86}" presName="composite2" presStyleCnt="0"/>
      <dgm:spPr/>
    </dgm:pt>
    <dgm:pt modelId="{74D824EB-5B65-4588-A501-D52B1759BB6B}" type="pres">
      <dgm:prSet presAssocID="{1C73F3F6-EBDF-409A-97B3-29D0ADD82E86}" presName="background2" presStyleLbl="node2" presStyleIdx="0" presStyleCnt="2"/>
      <dgm:spPr/>
    </dgm:pt>
    <dgm:pt modelId="{2A3F54B5-1F3C-49A8-9F30-2F46B1DD9493}" type="pres">
      <dgm:prSet presAssocID="{1C73F3F6-EBDF-409A-97B3-29D0ADD82E86}" presName="text2" presStyleLbl="fgAcc2" presStyleIdx="0" presStyleCnt="2">
        <dgm:presLayoutVars>
          <dgm:chPref val="3"/>
        </dgm:presLayoutVars>
      </dgm:prSet>
      <dgm:spPr/>
      <dgm:t>
        <a:bodyPr/>
        <a:lstStyle/>
        <a:p>
          <a:endParaRPr lang="tr-TR"/>
        </a:p>
      </dgm:t>
    </dgm:pt>
    <dgm:pt modelId="{92B63AD4-E2CF-41D6-AE47-B88F421B3A9C}" type="pres">
      <dgm:prSet presAssocID="{1C73F3F6-EBDF-409A-97B3-29D0ADD82E86}" presName="hierChild3" presStyleCnt="0"/>
      <dgm:spPr/>
    </dgm:pt>
    <dgm:pt modelId="{61DA0D22-924A-459F-9BC7-8789DD4CB2ED}" type="pres">
      <dgm:prSet presAssocID="{5B486FB8-FF3F-4E89-8857-3EFBDD1B3B39}" presName="Name17" presStyleLbl="parChTrans1D3" presStyleIdx="0" presStyleCnt="4"/>
      <dgm:spPr/>
      <dgm:t>
        <a:bodyPr/>
        <a:lstStyle/>
        <a:p>
          <a:endParaRPr lang="tr-TR"/>
        </a:p>
      </dgm:t>
    </dgm:pt>
    <dgm:pt modelId="{9236ED5D-5878-4B8C-AD26-E93A06758813}" type="pres">
      <dgm:prSet presAssocID="{371B937B-C717-419B-99C9-4F2D40B8FB16}" presName="hierRoot3" presStyleCnt="0"/>
      <dgm:spPr/>
    </dgm:pt>
    <dgm:pt modelId="{17F24FD0-EB1C-4F12-B879-11B0ACDF2740}" type="pres">
      <dgm:prSet presAssocID="{371B937B-C717-419B-99C9-4F2D40B8FB16}" presName="composite3" presStyleCnt="0"/>
      <dgm:spPr/>
    </dgm:pt>
    <dgm:pt modelId="{DCA4AB7E-EF66-4FF6-88F1-D383A9B52B8D}" type="pres">
      <dgm:prSet presAssocID="{371B937B-C717-419B-99C9-4F2D40B8FB16}" presName="background3" presStyleLbl="node3" presStyleIdx="0" presStyleCnt="4"/>
      <dgm:spPr/>
    </dgm:pt>
    <dgm:pt modelId="{686A843E-1B92-4150-943D-FB13F5EC7A8D}" type="pres">
      <dgm:prSet presAssocID="{371B937B-C717-419B-99C9-4F2D40B8FB16}" presName="text3" presStyleLbl="fgAcc3" presStyleIdx="0" presStyleCnt="4">
        <dgm:presLayoutVars>
          <dgm:chPref val="3"/>
        </dgm:presLayoutVars>
      </dgm:prSet>
      <dgm:spPr/>
      <dgm:t>
        <a:bodyPr/>
        <a:lstStyle/>
        <a:p>
          <a:endParaRPr lang="tr-TR"/>
        </a:p>
      </dgm:t>
    </dgm:pt>
    <dgm:pt modelId="{86777BE0-E2A3-4969-9DC3-206CED8AA4D6}" type="pres">
      <dgm:prSet presAssocID="{371B937B-C717-419B-99C9-4F2D40B8FB16}" presName="hierChild4" presStyleCnt="0"/>
      <dgm:spPr/>
    </dgm:pt>
    <dgm:pt modelId="{2BDB5D90-6FA6-499F-8C61-A673E3908237}" type="pres">
      <dgm:prSet presAssocID="{5484C504-E772-4B2F-93E7-AF699887AAF2}" presName="Name23" presStyleLbl="parChTrans1D4" presStyleIdx="0" presStyleCnt="5"/>
      <dgm:spPr/>
      <dgm:t>
        <a:bodyPr/>
        <a:lstStyle/>
        <a:p>
          <a:endParaRPr lang="tr-TR"/>
        </a:p>
      </dgm:t>
    </dgm:pt>
    <dgm:pt modelId="{ACE2E2D7-6EA6-450C-82DB-5DBC40A04F1F}" type="pres">
      <dgm:prSet presAssocID="{4F2E56BA-F6E4-494C-BDF7-4A99BF1DC995}" presName="hierRoot4" presStyleCnt="0"/>
      <dgm:spPr/>
    </dgm:pt>
    <dgm:pt modelId="{C6FCC00C-D77D-4896-A319-54291DC6E3DE}" type="pres">
      <dgm:prSet presAssocID="{4F2E56BA-F6E4-494C-BDF7-4A99BF1DC995}" presName="composite4" presStyleCnt="0"/>
      <dgm:spPr/>
    </dgm:pt>
    <dgm:pt modelId="{C6682C38-BF9A-454D-8F7D-EC20119AD1CC}" type="pres">
      <dgm:prSet presAssocID="{4F2E56BA-F6E4-494C-BDF7-4A99BF1DC995}" presName="background4" presStyleLbl="node4" presStyleIdx="0" presStyleCnt="5"/>
      <dgm:spPr/>
    </dgm:pt>
    <dgm:pt modelId="{827DEA37-B849-46E4-9D4A-BC3406542CC5}" type="pres">
      <dgm:prSet presAssocID="{4F2E56BA-F6E4-494C-BDF7-4A99BF1DC995}" presName="text4" presStyleLbl="fgAcc4" presStyleIdx="0" presStyleCnt="5">
        <dgm:presLayoutVars>
          <dgm:chPref val="3"/>
        </dgm:presLayoutVars>
      </dgm:prSet>
      <dgm:spPr/>
      <dgm:t>
        <a:bodyPr/>
        <a:lstStyle/>
        <a:p>
          <a:endParaRPr lang="tr-TR"/>
        </a:p>
      </dgm:t>
    </dgm:pt>
    <dgm:pt modelId="{D0EA9E4C-A3A1-42DD-B65C-39714A73887B}" type="pres">
      <dgm:prSet presAssocID="{4F2E56BA-F6E4-494C-BDF7-4A99BF1DC995}" presName="hierChild5" presStyleCnt="0"/>
      <dgm:spPr/>
    </dgm:pt>
    <dgm:pt modelId="{A9C4BB12-AB96-4490-9E5A-9D40FBBF2BC1}" type="pres">
      <dgm:prSet presAssocID="{6C38C8CE-4DF5-4BFA-B98A-99F608BC14A7}" presName="Name23" presStyleLbl="parChTrans1D4" presStyleIdx="1" presStyleCnt="5"/>
      <dgm:spPr/>
      <dgm:t>
        <a:bodyPr/>
        <a:lstStyle/>
        <a:p>
          <a:endParaRPr lang="tr-TR"/>
        </a:p>
      </dgm:t>
    </dgm:pt>
    <dgm:pt modelId="{578CDEBC-B0F1-4F52-AED7-85E5FE00A8F0}" type="pres">
      <dgm:prSet presAssocID="{807D3AA5-4D5B-45EF-9851-5D3C4DA0F88F}" presName="hierRoot4" presStyleCnt="0"/>
      <dgm:spPr/>
    </dgm:pt>
    <dgm:pt modelId="{8CCFD66A-35E1-450E-90D5-E1104D979BB5}" type="pres">
      <dgm:prSet presAssocID="{807D3AA5-4D5B-45EF-9851-5D3C4DA0F88F}" presName="composite4" presStyleCnt="0"/>
      <dgm:spPr/>
    </dgm:pt>
    <dgm:pt modelId="{DA617437-3906-431A-95E7-450B5C64E435}" type="pres">
      <dgm:prSet presAssocID="{807D3AA5-4D5B-45EF-9851-5D3C4DA0F88F}" presName="background4" presStyleLbl="node4" presStyleIdx="1" presStyleCnt="5"/>
      <dgm:spPr/>
    </dgm:pt>
    <dgm:pt modelId="{43289A4E-CC45-4FE6-BA56-66661F97436C}" type="pres">
      <dgm:prSet presAssocID="{807D3AA5-4D5B-45EF-9851-5D3C4DA0F88F}" presName="text4" presStyleLbl="fgAcc4" presStyleIdx="1" presStyleCnt="5">
        <dgm:presLayoutVars>
          <dgm:chPref val="3"/>
        </dgm:presLayoutVars>
      </dgm:prSet>
      <dgm:spPr/>
      <dgm:t>
        <a:bodyPr/>
        <a:lstStyle/>
        <a:p>
          <a:endParaRPr lang="tr-TR"/>
        </a:p>
      </dgm:t>
    </dgm:pt>
    <dgm:pt modelId="{489C51A2-F442-40D8-BAC3-FC8A6675E3FF}" type="pres">
      <dgm:prSet presAssocID="{807D3AA5-4D5B-45EF-9851-5D3C4DA0F88F}" presName="hierChild5" presStyleCnt="0"/>
      <dgm:spPr/>
    </dgm:pt>
    <dgm:pt modelId="{312D8B56-1BC2-4B11-A55C-2E7D18EF390A}" type="pres">
      <dgm:prSet presAssocID="{8DBAE04E-9EA0-4EB0-9518-51F6E5731C13}" presName="Name23" presStyleLbl="parChTrans1D4" presStyleIdx="2" presStyleCnt="5"/>
      <dgm:spPr/>
      <dgm:t>
        <a:bodyPr/>
        <a:lstStyle/>
        <a:p>
          <a:endParaRPr lang="tr-TR"/>
        </a:p>
      </dgm:t>
    </dgm:pt>
    <dgm:pt modelId="{D9EFEDAB-A4E5-4978-B676-401500594AC3}" type="pres">
      <dgm:prSet presAssocID="{4D930E2C-4D2D-4C2E-A808-63713369ED9F}" presName="hierRoot4" presStyleCnt="0"/>
      <dgm:spPr/>
    </dgm:pt>
    <dgm:pt modelId="{9C9ADF34-9CEA-4A32-92F6-9DD1F3508990}" type="pres">
      <dgm:prSet presAssocID="{4D930E2C-4D2D-4C2E-A808-63713369ED9F}" presName="composite4" presStyleCnt="0"/>
      <dgm:spPr/>
    </dgm:pt>
    <dgm:pt modelId="{5EE56AD7-FE8C-416A-82D9-5042A7F0CC35}" type="pres">
      <dgm:prSet presAssocID="{4D930E2C-4D2D-4C2E-A808-63713369ED9F}" presName="background4" presStyleLbl="node4" presStyleIdx="2" presStyleCnt="5"/>
      <dgm:spPr/>
    </dgm:pt>
    <dgm:pt modelId="{CB34573B-B082-415F-B5B9-D64B651D17B8}" type="pres">
      <dgm:prSet presAssocID="{4D930E2C-4D2D-4C2E-A808-63713369ED9F}" presName="text4" presStyleLbl="fgAcc4" presStyleIdx="2" presStyleCnt="5">
        <dgm:presLayoutVars>
          <dgm:chPref val="3"/>
        </dgm:presLayoutVars>
      </dgm:prSet>
      <dgm:spPr/>
      <dgm:t>
        <a:bodyPr/>
        <a:lstStyle/>
        <a:p>
          <a:endParaRPr lang="tr-TR"/>
        </a:p>
      </dgm:t>
    </dgm:pt>
    <dgm:pt modelId="{545F87F3-E8FE-44C0-BC74-66A07494C1E0}" type="pres">
      <dgm:prSet presAssocID="{4D930E2C-4D2D-4C2E-A808-63713369ED9F}" presName="hierChild5" presStyleCnt="0"/>
      <dgm:spPr/>
    </dgm:pt>
    <dgm:pt modelId="{36A6B760-44F0-4D85-975E-FED456DCC260}" type="pres">
      <dgm:prSet presAssocID="{07EAD10D-E254-4317-9688-2F3DCC0218AF}" presName="Name17" presStyleLbl="parChTrans1D3" presStyleIdx="1" presStyleCnt="4"/>
      <dgm:spPr/>
      <dgm:t>
        <a:bodyPr/>
        <a:lstStyle/>
        <a:p>
          <a:endParaRPr lang="tr-TR"/>
        </a:p>
      </dgm:t>
    </dgm:pt>
    <dgm:pt modelId="{7A2FF22C-7804-41A2-B519-A7C01480E127}" type="pres">
      <dgm:prSet presAssocID="{A83F0275-63F2-4A40-B4CF-2A53EAE993CA}" presName="hierRoot3" presStyleCnt="0"/>
      <dgm:spPr/>
    </dgm:pt>
    <dgm:pt modelId="{BC85F7A0-61B1-4F67-8DE6-3800BF1BF790}" type="pres">
      <dgm:prSet presAssocID="{A83F0275-63F2-4A40-B4CF-2A53EAE993CA}" presName="composite3" presStyleCnt="0"/>
      <dgm:spPr/>
    </dgm:pt>
    <dgm:pt modelId="{CA6C2A8A-EA06-4FA4-B775-96A8E7D11235}" type="pres">
      <dgm:prSet presAssocID="{A83F0275-63F2-4A40-B4CF-2A53EAE993CA}" presName="background3" presStyleLbl="node3" presStyleIdx="1" presStyleCnt="4"/>
      <dgm:spPr/>
    </dgm:pt>
    <dgm:pt modelId="{3871EE4E-BCD3-4E4B-95F6-E9E1DB6F3691}" type="pres">
      <dgm:prSet presAssocID="{A83F0275-63F2-4A40-B4CF-2A53EAE993CA}" presName="text3" presStyleLbl="fgAcc3" presStyleIdx="1" presStyleCnt="4">
        <dgm:presLayoutVars>
          <dgm:chPref val="3"/>
        </dgm:presLayoutVars>
      </dgm:prSet>
      <dgm:spPr/>
      <dgm:t>
        <a:bodyPr/>
        <a:lstStyle/>
        <a:p>
          <a:endParaRPr lang="tr-TR"/>
        </a:p>
      </dgm:t>
    </dgm:pt>
    <dgm:pt modelId="{333D147D-1A7E-4B1F-9E08-FFF9F09F201C}" type="pres">
      <dgm:prSet presAssocID="{A83F0275-63F2-4A40-B4CF-2A53EAE993CA}" presName="hierChild4" presStyleCnt="0"/>
      <dgm:spPr/>
    </dgm:pt>
    <dgm:pt modelId="{C6F85DD3-E32B-4670-90FD-FF08504A4462}" type="pres">
      <dgm:prSet presAssocID="{C5B6468D-03E1-4685-A9D6-C1809B9DB1D8}" presName="Name10" presStyleLbl="parChTrans1D2" presStyleIdx="1" presStyleCnt="2"/>
      <dgm:spPr/>
      <dgm:t>
        <a:bodyPr/>
        <a:lstStyle/>
        <a:p>
          <a:endParaRPr lang="tr-TR"/>
        </a:p>
      </dgm:t>
    </dgm:pt>
    <dgm:pt modelId="{DA0C2EB5-0766-4D9C-BC7B-53C94D9AAD32}" type="pres">
      <dgm:prSet presAssocID="{008A37C9-6D9A-4B61-94C0-8E8A5BAB291A}" presName="hierRoot2" presStyleCnt="0"/>
      <dgm:spPr/>
    </dgm:pt>
    <dgm:pt modelId="{14CB6673-71EC-41F3-90ED-31488FCC97BD}" type="pres">
      <dgm:prSet presAssocID="{008A37C9-6D9A-4B61-94C0-8E8A5BAB291A}" presName="composite2" presStyleCnt="0"/>
      <dgm:spPr/>
    </dgm:pt>
    <dgm:pt modelId="{8845A38A-782D-4F83-9797-B7A157C0AEA2}" type="pres">
      <dgm:prSet presAssocID="{008A37C9-6D9A-4B61-94C0-8E8A5BAB291A}" presName="background2" presStyleLbl="node2" presStyleIdx="1" presStyleCnt="2"/>
      <dgm:spPr/>
    </dgm:pt>
    <dgm:pt modelId="{C0A00467-9AAF-405A-AFE8-852AEEA3A11F}" type="pres">
      <dgm:prSet presAssocID="{008A37C9-6D9A-4B61-94C0-8E8A5BAB291A}" presName="text2" presStyleLbl="fgAcc2" presStyleIdx="1" presStyleCnt="2">
        <dgm:presLayoutVars>
          <dgm:chPref val="3"/>
        </dgm:presLayoutVars>
      </dgm:prSet>
      <dgm:spPr/>
      <dgm:t>
        <a:bodyPr/>
        <a:lstStyle/>
        <a:p>
          <a:endParaRPr lang="tr-TR"/>
        </a:p>
      </dgm:t>
    </dgm:pt>
    <dgm:pt modelId="{DE885658-5FD2-4392-8EC0-89016C4E5D30}" type="pres">
      <dgm:prSet presAssocID="{008A37C9-6D9A-4B61-94C0-8E8A5BAB291A}" presName="hierChild3" presStyleCnt="0"/>
      <dgm:spPr/>
    </dgm:pt>
    <dgm:pt modelId="{064D72DF-4ED1-4F79-BDB7-F795D79A0102}" type="pres">
      <dgm:prSet presAssocID="{AD6B83FB-75ED-40D8-9A6E-49BA9CCFD028}" presName="Name17" presStyleLbl="parChTrans1D3" presStyleIdx="2" presStyleCnt="4"/>
      <dgm:spPr/>
      <dgm:t>
        <a:bodyPr/>
        <a:lstStyle/>
        <a:p>
          <a:endParaRPr lang="tr-TR"/>
        </a:p>
      </dgm:t>
    </dgm:pt>
    <dgm:pt modelId="{0A81F7D0-CC4F-4D0A-95D5-19CDBA89F5EF}" type="pres">
      <dgm:prSet presAssocID="{EAB2697B-1975-4A11-932B-BAC9C8393F43}" presName="hierRoot3" presStyleCnt="0"/>
      <dgm:spPr/>
    </dgm:pt>
    <dgm:pt modelId="{E70F2EF3-44CB-4EB2-96C4-62D54269DC3E}" type="pres">
      <dgm:prSet presAssocID="{EAB2697B-1975-4A11-932B-BAC9C8393F43}" presName="composite3" presStyleCnt="0"/>
      <dgm:spPr/>
    </dgm:pt>
    <dgm:pt modelId="{DB2F6E17-41D8-4E72-9B54-891C7B6B2CCF}" type="pres">
      <dgm:prSet presAssocID="{EAB2697B-1975-4A11-932B-BAC9C8393F43}" presName="background3" presStyleLbl="node3" presStyleIdx="2" presStyleCnt="4"/>
      <dgm:spPr/>
    </dgm:pt>
    <dgm:pt modelId="{F4C97E44-9178-41C1-A783-C06205E22E8A}" type="pres">
      <dgm:prSet presAssocID="{EAB2697B-1975-4A11-932B-BAC9C8393F43}" presName="text3" presStyleLbl="fgAcc3" presStyleIdx="2" presStyleCnt="4">
        <dgm:presLayoutVars>
          <dgm:chPref val="3"/>
        </dgm:presLayoutVars>
      </dgm:prSet>
      <dgm:spPr/>
      <dgm:t>
        <a:bodyPr/>
        <a:lstStyle/>
        <a:p>
          <a:endParaRPr lang="tr-TR"/>
        </a:p>
      </dgm:t>
    </dgm:pt>
    <dgm:pt modelId="{887463D8-4546-4CED-90ED-981C714A1E75}" type="pres">
      <dgm:prSet presAssocID="{EAB2697B-1975-4A11-932B-BAC9C8393F43}" presName="hierChild4" presStyleCnt="0"/>
      <dgm:spPr/>
    </dgm:pt>
    <dgm:pt modelId="{DB91B800-EE6C-4610-8C81-A5EDDD599D45}" type="pres">
      <dgm:prSet presAssocID="{59A8BDB5-B7C3-4854-980B-CCB7CF707122}" presName="Name17" presStyleLbl="parChTrans1D3" presStyleIdx="3" presStyleCnt="4"/>
      <dgm:spPr/>
      <dgm:t>
        <a:bodyPr/>
        <a:lstStyle/>
        <a:p>
          <a:endParaRPr lang="tr-TR"/>
        </a:p>
      </dgm:t>
    </dgm:pt>
    <dgm:pt modelId="{F06FBB88-B198-4414-89C9-B80A5816AC4C}" type="pres">
      <dgm:prSet presAssocID="{F19FB9CE-DCF9-4E77-9A03-E193DAEFF35D}" presName="hierRoot3" presStyleCnt="0"/>
      <dgm:spPr/>
    </dgm:pt>
    <dgm:pt modelId="{A5D92BA9-F8B4-4882-98D1-594FD8384464}" type="pres">
      <dgm:prSet presAssocID="{F19FB9CE-DCF9-4E77-9A03-E193DAEFF35D}" presName="composite3" presStyleCnt="0"/>
      <dgm:spPr/>
    </dgm:pt>
    <dgm:pt modelId="{07778CE2-0B42-472B-990F-697586204870}" type="pres">
      <dgm:prSet presAssocID="{F19FB9CE-DCF9-4E77-9A03-E193DAEFF35D}" presName="background3" presStyleLbl="node3" presStyleIdx="3" presStyleCnt="4"/>
      <dgm:spPr/>
    </dgm:pt>
    <dgm:pt modelId="{2C5500E2-92B7-4EB7-847E-C63C221E9E2B}" type="pres">
      <dgm:prSet presAssocID="{F19FB9CE-DCF9-4E77-9A03-E193DAEFF35D}" presName="text3" presStyleLbl="fgAcc3" presStyleIdx="3" presStyleCnt="4">
        <dgm:presLayoutVars>
          <dgm:chPref val="3"/>
        </dgm:presLayoutVars>
      </dgm:prSet>
      <dgm:spPr/>
      <dgm:t>
        <a:bodyPr/>
        <a:lstStyle/>
        <a:p>
          <a:endParaRPr lang="tr-TR"/>
        </a:p>
      </dgm:t>
    </dgm:pt>
    <dgm:pt modelId="{882BAD22-A6F9-4A39-877D-FEF98F994ACB}" type="pres">
      <dgm:prSet presAssocID="{F19FB9CE-DCF9-4E77-9A03-E193DAEFF35D}" presName="hierChild4" presStyleCnt="0"/>
      <dgm:spPr/>
    </dgm:pt>
    <dgm:pt modelId="{C25915A6-F245-4FF2-BB10-5954A206D163}" type="pres">
      <dgm:prSet presAssocID="{A018F799-0206-4D6C-B171-BC550AD1D9B3}" presName="Name23" presStyleLbl="parChTrans1D4" presStyleIdx="3" presStyleCnt="5"/>
      <dgm:spPr/>
      <dgm:t>
        <a:bodyPr/>
        <a:lstStyle/>
        <a:p>
          <a:endParaRPr lang="tr-TR"/>
        </a:p>
      </dgm:t>
    </dgm:pt>
    <dgm:pt modelId="{E6DC8948-4A51-4B33-9C37-F35296194924}" type="pres">
      <dgm:prSet presAssocID="{70F748FC-FD91-441A-95B6-44F75102F97C}" presName="hierRoot4" presStyleCnt="0"/>
      <dgm:spPr/>
    </dgm:pt>
    <dgm:pt modelId="{AFAF4015-B80A-4B81-BF79-FC1C87847148}" type="pres">
      <dgm:prSet presAssocID="{70F748FC-FD91-441A-95B6-44F75102F97C}" presName="composite4" presStyleCnt="0"/>
      <dgm:spPr/>
    </dgm:pt>
    <dgm:pt modelId="{A2D97525-778C-4EC3-8D07-3EA97C80D5F3}" type="pres">
      <dgm:prSet presAssocID="{70F748FC-FD91-441A-95B6-44F75102F97C}" presName="background4" presStyleLbl="node4" presStyleIdx="3" presStyleCnt="5"/>
      <dgm:spPr/>
    </dgm:pt>
    <dgm:pt modelId="{6D5CEA5C-453E-4A09-97A5-EBC192BF852B}" type="pres">
      <dgm:prSet presAssocID="{70F748FC-FD91-441A-95B6-44F75102F97C}" presName="text4" presStyleLbl="fgAcc4" presStyleIdx="3" presStyleCnt="5">
        <dgm:presLayoutVars>
          <dgm:chPref val="3"/>
        </dgm:presLayoutVars>
      </dgm:prSet>
      <dgm:spPr/>
      <dgm:t>
        <a:bodyPr/>
        <a:lstStyle/>
        <a:p>
          <a:endParaRPr lang="tr-TR"/>
        </a:p>
      </dgm:t>
    </dgm:pt>
    <dgm:pt modelId="{495E99C1-0842-4473-81EC-F9AA7517CD3D}" type="pres">
      <dgm:prSet presAssocID="{70F748FC-FD91-441A-95B6-44F75102F97C}" presName="hierChild5" presStyleCnt="0"/>
      <dgm:spPr/>
    </dgm:pt>
    <dgm:pt modelId="{3E7E6702-3E96-4330-931E-A6050D64DABA}" type="pres">
      <dgm:prSet presAssocID="{FAF5E131-64B2-4022-88D6-CDE665DDD16D}" presName="Name23" presStyleLbl="parChTrans1D4" presStyleIdx="4" presStyleCnt="5"/>
      <dgm:spPr/>
      <dgm:t>
        <a:bodyPr/>
        <a:lstStyle/>
        <a:p>
          <a:endParaRPr lang="tr-TR"/>
        </a:p>
      </dgm:t>
    </dgm:pt>
    <dgm:pt modelId="{73EE8F21-A095-43E6-B723-C2B95CF68B23}" type="pres">
      <dgm:prSet presAssocID="{F7F5CB64-8331-41B9-BFC4-33C2141A314E}" presName="hierRoot4" presStyleCnt="0"/>
      <dgm:spPr/>
    </dgm:pt>
    <dgm:pt modelId="{07B1398A-48CC-4CF5-83A3-E0A9355C00CC}" type="pres">
      <dgm:prSet presAssocID="{F7F5CB64-8331-41B9-BFC4-33C2141A314E}" presName="composite4" presStyleCnt="0"/>
      <dgm:spPr/>
    </dgm:pt>
    <dgm:pt modelId="{FF9771B0-FC8E-4F71-9CC9-C106119D4D4A}" type="pres">
      <dgm:prSet presAssocID="{F7F5CB64-8331-41B9-BFC4-33C2141A314E}" presName="background4" presStyleLbl="node4" presStyleIdx="4" presStyleCnt="5"/>
      <dgm:spPr/>
    </dgm:pt>
    <dgm:pt modelId="{5C305C25-8169-45F3-81CA-C640F182A432}" type="pres">
      <dgm:prSet presAssocID="{F7F5CB64-8331-41B9-BFC4-33C2141A314E}" presName="text4" presStyleLbl="fgAcc4" presStyleIdx="4" presStyleCnt="5">
        <dgm:presLayoutVars>
          <dgm:chPref val="3"/>
        </dgm:presLayoutVars>
      </dgm:prSet>
      <dgm:spPr/>
      <dgm:t>
        <a:bodyPr/>
        <a:lstStyle/>
        <a:p>
          <a:endParaRPr lang="tr-TR"/>
        </a:p>
      </dgm:t>
    </dgm:pt>
    <dgm:pt modelId="{6AE7F084-3502-4BB9-8A3C-12EDF88D40DC}" type="pres">
      <dgm:prSet presAssocID="{F7F5CB64-8331-41B9-BFC4-33C2141A314E}" presName="hierChild5" presStyleCnt="0"/>
      <dgm:spPr/>
    </dgm:pt>
  </dgm:ptLst>
  <dgm:cxnLst>
    <dgm:cxn modelId="{E329CF25-3487-44CA-A24E-F2E271D138A6}" type="presOf" srcId="{EAB2697B-1975-4A11-932B-BAC9C8393F43}" destId="{F4C97E44-9178-41C1-A783-C06205E22E8A}" srcOrd="0" destOrd="0" presId="urn:microsoft.com/office/officeart/2005/8/layout/hierarchy1"/>
    <dgm:cxn modelId="{7BB350DE-4D08-409F-BC47-2810392B27A4}" type="presOf" srcId="{70F748FC-FD91-441A-95B6-44F75102F97C}" destId="{6D5CEA5C-453E-4A09-97A5-EBC192BF852B}" srcOrd="0" destOrd="0" presId="urn:microsoft.com/office/officeart/2005/8/layout/hierarchy1"/>
    <dgm:cxn modelId="{FFBAA050-A4D3-473F-B439-D62F0B9BE592}" type="presOf" srcId="{AD6B83FB-75ED-40D8-9A6E-49BA9CCFD028}" destId="{064D72DF-4ED1-4F79-BDB7-F795D79A0102}" srcOrd="0" destOrd="0" presId="urn:microsoft.com/office/officeart/2005/8/layout/hierarchy1"/>
    <dgm:cxn modelId="{81CE15C3-1944-4B2A-A55C-CDBED4C847F7}" type="presOf" srcId="{A83F0275-63F2-4A40-B4CF-2A53EAE993CA}" destId="{3871EE4E-BCD3-4E4B-95F6-E9E1DB6F3691}" srcOrd="0" destOrd="0" presId="urn:microsoft.com/office/officeart/2005/8/layout/hierarchy1"/>
    <dgm:cxn modelId="{60119425-2718-4AB7-B915-FDD746A52FE4}" type="presOf" srcId="{4D930E2C-4D2D-4C2E-A808-63713369ED9F}" destId="{CB34573B-B082-415F-B5B9-D64B651D17B8}" srcOrd="0" destOrd="0" presId="urn:microsoft.com/office/officeart/2005/8/layout/hierarchy1"/>
    <dgm:cxn modelId="{EA4AE27C-B64D-400F-BD10-86FFE0529A56}" type="presOf" srcId="{5484C504-E772-4B2F-93E7-AF699887AAF2}" destId="{2BDB5D90-6FA6-499F-8C61-A673E3908237}" srcOrd="0" destOrd="0" presId="urn:microsoft.com/office/officeart/2005/8/layout/hierarchy1"/>
    <dgm:cxn modelId="{EBF0B5A9-109E-4E73-BC38-E066FABE098F}" type="presOf" srcId="{59A8BDB5-B7C3-4854-980B-CCB7CF707122}" destId="{DB91B800-EE6C-4610-8C81-A5EDDD599D45}" srcOrd="0" destOrd="0" presId="urn:microsoft.com/office/officeart/2005/8/layout/hierarchy1"/>
    <dgm:cxn modelId="{4811C9F4-22A9-4C1B-A25E-79D90BE44A9D}" type="presOf" srcId="{807D3AA5-4D5B-45EF-9851-5D3C4DA0F88F}" destId="{43289A4E-CC45-4FE6-BA56-66661F97436C}" srcOrd="0" destOrd="0" presId="urn:microsoft.com/office/officeart/2005/8/layout/hierarchy1"/>
    <dgm:cxn modelId="{6FD40658-585C-4CA6-8138-E1290636FA60}" type="presOf" srcId="{F19FB9CE-DCF9-4E77-9A03-E193DAEFF35D}" destId="{2C5500E2-92B7-4EB7-847E-C63C221E9E2B}" srcOrd="0" destOrd="0" presId="urn:microsoft.com/office/officeart/2005/8/layout/hierarchy1"/>
    <dgm:cxn modelId="{FF6E9B6B-409A-4F76-BF2B-036520529BE4}" srcId="{371B937B-C717-419B-99C9-4F2D40B8FB16}" destId="{4D930E2C-4D2D-4C2E-A808-63713369ED9F}" srcOrd="2" destOrd="0" parTransId="{8DBAE04E-9EA0-4EB0-9518-51F6E5731C13}" sibTransId="{28701FD2-65E5-4EED-B13D-698BC280F847}"/>
    <dgm:cxn modelId="{B57ED8DC-9C53-47B6-886D-7EB003E55DDF}" type="presOf" srcId="{008A37C9-6D9A-4B61-94C0-8E8A5BAB291A}" destId="{C0A00467-9AAF-405A-AFE8-852AEEA3A11F}" srcOrd="0" destOrd="0" presId="urn:microsoft.com/office/officeart/2005/8/layout/hierarchy1"/>
    <dgm:cxn modelId="{6624CB9B-5BAF-47C4-A0B7-9401ECEC62D2}" type="presOf" srcId="{EA32C9D7-8B3B-4434-BBA7-B47783090265}" destId="{DE410725-1795-4024-B59A-A3F130307EA8}" srcOrd="0" destOrd="0" presId="urn:microsoft.com/office/officeart/2005/8/layout/hierarchy1"/>
    <dgm:cxn modelId="{DC4B188F-CBEC-4F5D-A156-FE98D45FEBC9}" srcId="{008A37C9-6D9A-4B61-94C0-8E8A5BAB291A}" destId="{F19FB9CE-DCF9-4E77-9A03-E193DAEFF35D}" srcOrd="1" destOrd="0" parTransId="{59A8BDB5-B7C3-4854-980B-CCB7CF707122}" sibTransId="{43807D80-1028-46C0-B207-1F591DF10700}"/>
    <dgm:cxn modelId="{B3B85BA8-1642-4C62-ADC9-9AEFC12B5A0A}" type="presOf" srcId="{A018F799-0206-4D6C-B171-BC550AD1D9B3}" destId="{C25915A6-F245-4FF2-BB10-5954A206D163}" srcOrd="0" destOrd="0" presId="urn:microsoft.com/office/officeart/2005/8/layout/hierarchy1"/>
    <dgm:cxn modelId="{98A43B37-555E-4C93-B534-7D2A88CF5B8C}" type="presOf" srcId="{9626BD2C-D066-4180-B7C4-013501954B5C}" destId="{428DA451-B780-458C-ABE4-91195F87EFAD}" srcOrd="0" destOrd="0" presId="urn:microsoft.com/office/officeart/2005/8/layout/hierarchy1"/>
    <dgm:cxn modelId="{AAD434A0-499D-4E90-A571-72E6F57F582A}" type="presOf" srcId="{F7F5CB64-8331-41B9-BFC4-33C2141A314E}" destId="{5C305C25-8169-45F3-81CA-C640F182A432}" srcOrd="0" destOrd="0" presId="urn:microsoft.com/office/officeart/2005/8/layout/hierarchy1"/>
    <dgm:cxn modelId="{561EE350-2077-4043-B994-01EFF79506A7}" srcId="{F19FB9CE-DCF9-4E77-9A03-E193DAEFF35D}" destId="{F7F5CB64-8331-41B9-BFC4-33C2141A314E}" srcOrd="1" destOrd="0" parTransId="{FAF5E131-64B2-4022-88D6-CDE665DDD16D}" sibTransId="{BD2D8EB2-92E6-48DB-B07D-1DFC69E57AB1}"/>
    <dgm:cxn modelId="{5E52AFBF-E1EB-4127-A8A9-5352F26FC65C}" srcId="{1C73F3F6-EBDF-409A-97B3-29D0ADD82E86}" destId="{371B937B-C717-419B-99C9-4F2D40B8FB16}" srcOrd="0" destOrd="0" parTransId="{5B486FB8-FF3F-4E89-8857-3EFBDD1B3B39}" sibTransId="{0C3A8BA2-054B-4020-8ACB-6F10DF61865F}"/>
    <dgm:cxn modelId="{F150051B-1DD6-4587-ACFF-3BC2D10C847F}" type="presOf" srcId="{1C73F3F6-EBDF-409A-97B3-29D0ADD82E86}" destId="{2A3F54B5-1F3C-49A8-9F30-2F46B1DD9493}" srcOrd="0" destOrd="0" presId="urn:microsoft.com/office/officeart/2005/8/layout/hierarchy1"/>
    <dgm:cxn modelId="{5AF17342-3BB9-4BA7-92C0-6C8B067849C1}" srcId="{371B937B-C717-419B-99C9-4F2D40B8FB16}" destId="{4F2E56BA-F6E4-494C-BDF7-4A99BF1DC995}" srcOrd="0" destOrd="0" parTransId="{5484C504-E772-4B2F-93E7-AF699887AAF2}" sibTransId="{FF590E9A-857F-4500-9B01-7D0F5E8B2D49}"/>
    <dgm:cxn modelId="{AC0D5454-77A4-4582-AFD3-0E57A0B5280A}" type="presOf" srcId="{371B937B-C717-419B-99C9-4F2D40B8FB16}" destId="{686A843E-1B92-4150-943D-FB13F5EC7A8D}" srcOrd="0" destOrd="0" presId="urn:microsoft.com/office/officeart/2005/8/layout/hierarchy1"/>
    <dgm:cxn modelId="{90F14AC3-BD49-4DD4-8107-D7255FB7644F}" srcId="{F19FB9CE-DCF9-4E77-9A03-E193DAEFF35D}" destId="{70F748FC-FD91-441A-95B6-44F75102F97C}" srcOrd="0" destOrd="0" parTransId="{A018F799-0206-4D6C-B171-BC550AD1D9B3}" sibTransId="{5126386D-1AEF-476D-968D-5A1371935DE4}"/>
    <dgm:cxn modelId="{E0FB2C21-3C68-432A-A4CF-A877A8155984}" srcId="{EA32C9D7-8B3B-4434-BBA7-B47783090265}" destId="{008A37C9-6D9A-4B61-94C0-8E8A5BAB291A}" srcOrd="1" destOrd="0" parTransId="{C5B6468D-03E1-4685-A9D6-C1809B9DB1D8}" sibTransId="{976AD1EF-D148-4B0E-BB85-FD43F45452A9}"/>
    <dgm:cxn modelId="{C94A9084-8E00-46AE-AC28-BA867CBE1CAA}" srcId="{008A37C9-6D9A-4B61-94C0-8E8A5BAB291A}" destId="{EAB2697B-1975-4A11-932B-BAC9C8393F43}" srcOrd="0" destOrd="0" parTransId="{AD6B83FB-75ED-40D8-9A6E-49BA9CCFD028}" sibTransId="{D522A6F4-AE1B-43CA-B4D9-D87BFB34CE74}"/>
    <dgm:cxn modelId="{F6AD764B-EDD3-4D84-A8DF-DFFDB41A1322}" type="presOf" srcId="{5B486FB8-FF3F-4E89-8857-3EFBDD1B3B39}" destId="{61DA0D22-924A-459F-9BC7-8789DD4CB2ED}" srcOrd="0" destOrd="0" presId="urn:microsoft.com/office/officeart/2005/8/layout/hierarchy1"/>
    <dgm:cxn modelId="{7ABBB5CD-B741-41A2-B57A-9590D32B9417}" srcId="{9626BD2C-D066-4180-B7C4-013501954B5C}" destId="{EA32C9D7-8B3B-4434-BBA7-B47783090265}" srcOrd="0" destOrd="0" parTransId="{57EF07C6-3308-4E81-A7A1-0CC3A5C4EA1C}" sibTransId="{DC165494-77FA-4B9E-8080-DFD015A48E96}"/>
    <dgm:cxn modelId="{E75CFDC4-A992-4657-9E41-931A34F68C48}" type="presOf" srcId="{07EAD10D-E254-4317-9688-2F3DCC0218AF}" destId="{36A6B760-44F0-4D85-975E-FED456DCC260}" srcOrd="0" destOrd="0" presId="urn:microsoft.com/office/officeart/2005/8/layout/hierarchy1"/>
    <dgm:cxn modelId="{6A4874BA-8E24-4079-9643-F43F3761EECE}" type="presOf" srcId="{C5B6468D-03E1-4685-A9D6-C1809B9DB1D8}" destId="{C6F85DD3-E32B-4670-90FD-FF08504A4462}" srcOrd="0" destOrd="0" presId="urn:microsoft.com/office/officeart/2005/8/layout/hierarchy1"/>
    <dgm:cxn modelId="{1F11DEB6-6B05-4ECC-9DA8-B59EF2F8FD9A}" srcId="{371B937B-C717-419B-99C9-4F2D40B8FB16}" destId="{807D3AA5-4D5B-45EF-9851-5D3C4DA0F88F}" srcOrd="1" destOrd="0" parTransId="{6C38C8CE-4DF5-4BFA-B98A-99F608BC14A7}" sibTransId="{E430E05B-BF44-4CCF-8924-81936B7BFAA1}"/>
    <dgm:cxn modelId="{F8633305-255F-4329-8421-D2F72059E34E}" type="presOf" srcId="{6C38C8CE-4DF5-4BFA-B98A-99F608BC14A7}" destId="{A9C4BB12-AB96-4490-9E5A-9D40FBBF2BC1}" srcOrd="0" destOrd="0" presId="urn:microsoft.com/office/officeart/2005/8/layout/hierarchy1"/>
    <dgm:cxn modelId="{0150D96D-1CCD-48FC-8CF3-464702B06D01}" type="presOf" srcId="{4F2E56BA-F6E4-494C-BDF7-4A99BF1DC995}" destId="{827DEA37-B849-46E4-9D4A-BC3406542CC5}" srcOrd="0" destOrd="0" presId="urn:microsoft.com/office/officeart/2005/8/layout/hierarchy1"/>
    <dgm:cxn modelId="{3C21ABAD-B549-42C0-A7CC-A2C858DCA9EE}" type="presOf" srcId="{A1D9C241-E9BE-411D-B2CC-A75A3A326D5A}" destId="{BB5F68FD-B93F-49B3-8A03-D5C95C062EE8}" srcOrd="0" destOrd="0" presId="urn:microsoft.com/office/officeart/2005/8/layout/hierarchy1"/>
    <dgm:cxn modelId="{F0491C30-C44F-43A0-B29E-F458EFAA5BF9}" type="presOf" srcId="{FAF5E131-64B2-4022-88D6-CDE665DDD16D}" destId="{3E7E6702-3E96-4330-931E-A6050D64DABA}" srcOrd="0" destOrd="0" presId="urn:microsoft.com/office/officeart/2005/8/layout/hierarchy1"/>
    <dgm:cxn modelId="{9697F49B-E76F-44DA-966C-C043B56D7004}" srcId="{EA32C9D7-8B3B-4434-BBA7-B47783090265}" destId="{1C73F3F6-EBDF-409A-97B3-29D0ADD82E86}" srcOrd="0" destOrd="0" parTransId="{A1D9C241-E9BE-411D-B2CC-A75A3A326D5A}" sibTransId="{5708789F-F4C9-4618-9F2E-2480A560C8A2}"/>
    <dgm:cxn modelId="{5707A003-CC54-45FA-9331-C7DAD40D3AB0}" srcId="{1C73F3F6-EBDF-409A-97B3-29D0ADD82E86}" destId="{A83F0275-63F2-4A40-B4CF-2A53EAE993CA}" srcOrd="1" destOrd="0" parTransId="{07EAD10D-E254-4317-9688-2F3DCC0218AF}" sibTransId="{F91CF2ED-7B2D-49C9-A40E-CA7B7B0D5B40}"/>
    <dgm:cxn modelId="{CCB5A1D5-B9C8-45F3-A929-8EB7BAFAE341}" type="presOf" srcId="{8DBAE04E-9EA0-4EB0-9518-51F6E5731C13}" destId="{312D8B56-1BC2-4B11-A55C-2E7D18EF390A}" srcOrd="0" destOrd="0" presId="urn:microsoft.com/office/officeart/2005/8/layout/hierarchy1"/>
    <dgm:cxn modelId="{EF1E169D-58CC-469C-B15F-AEC113B78853}" type="presParOf" srcId="{428DA451-B780-458C-ABE4-91195F87EFAD}" destId="{C807403E-05CD-4F80-9186-0634FC06FC0D}" srcOrd="0" destOrd="0" presId="urn:microsoft.com/office/officeart/2005/8/layout/hierarchy1"/>
    <dgm:cxn modelId="{40A104D9-B153-4F04-975D-13BD799EE5AE}" type="presParOf" srcId="{C807403E-05CD-4F80-9186-0634FC06FC0D}" destId="{1E70BC7C-3129-4978-82B4-C7672F80B890}" srcOrd="0" destOrd="0" presId="urn:microsoft.com/office/officeart/2005/8/layout/hierarchy1"/>
    <dgm:cxn modelId="{7C8908F8-C228-4D20-A318-E0DC8550BEA3}" type="presParOf" srcId="{1E70BC7C-3129-4978-82B4-C7672F80B890}" destId="{0DA062B5-5148-43B6-9A33-0C16F40E3919}" srcOrd="0" destOrd="0" presId="urn:microsoft.com/office/officeart/2005/8/layout/hierarchy1"/>
    <dgm:cxn modelId="{D83D5D51-43FF-4456-A30C-664B7C9820BF}" type="presParOf" srcId="{1E70BC7C-3129-4978-82B4-C7672F80B890}" destId="{DE410725-1795-4024-B59A-A3F130307EA8}" srcOrd="1" destOrd="0" presId="urn:microsoft.com/office/officeart/2005/8/layout/hierarchy1"/>
    <dgm:cxn modelId="{CB6AECB6-471A-4962-BA21-B1EFA921762E}" type="presParOf" srcId="{C807403E-05CD-4F80-9186-0634FC06FC0D}" destId="{E5FABC25-8670-4FDB-8F74-4AE267F789B3}" srcOrd="1" destOrd="0" presId="urn:microsoft.com/office/officeart/2005/8/layout/hierarchy1"/>
    <dgm:cxn modelId="{9C2938B4-C0B4-4504-9BC5-AF0A836B6C7D}" type="presParOf" srcId="{E5FABC25-8670-4FDB-8F74-4AE267F789B3}" destId="{BB5F68FD-B93F-49B3-8A03-D5C95C062EE8}" srcOrd="0" destOrd="0" presId="urn:microsoft.com/office/officeart/2005/8/layout/hierarchy1"/>
    <dgm:cxn modelId="{D9496762-977B-4E72-AFAB-6CC2E4FBB781}" type="presParOf" srcId="{E5FABC25-8670-4FDB-8F74-4AE267F789B3}" destId="{8A271758-67C3-4BCE-860D-2A5C82946493}" srcOrd="1" destOrd="0" presId="urn:microsoft.com/office/officeart/2005/8/layout/hierarchy1"/>
    <dgm:cxn modelId="{B0A0D052-F4E0-44AC-9785-E1D4F9A088DB}" type="presParOf" srcId="{8A271758-67C3-4BCE-860D-2A5C82946493}" destId="{265EFD32-8D1E-473E-B3A6-499F4672BEFC}" srcOrd="0" destOrd="0" presId="urn:microsoft.com/office/officeart/2005/8/layout/hierarchy1"/>
    <dgm:cxn modelId="{E758241A-4259-4165-A3D1-6B4F7B82B4C5}" type="presParOf" srcId="{265EFD32-8D1E-473E-B3A6-499F4672BEFC}" destId="{74D824EB-5B65-4588-A501-D52B1759BB6B}" srcOrd="0" destOrd="0" presId="urn:microsoft.com/office/officeart/2005/8/layout/hierarchy1"/>
    <dgm:cxn modelId="{687213E8-251D-4C8B-B4EB-2FC2C0BB3925}" type="presParOf" srcId="{265EFD32-8D1E-473E-B3A6-499F4672BEFC}" destId="{2A3F54B5-1F3C-49A8-9F30-2F46B1DD9493}" srcOrd="1" destOrd="0" presId="urn:microsoft.com/office/officeart/2005/8/layout/hierarchy1"/>
    <dgm:cxn modelId="{053FB767-767A-4AB4-98ED-8526F8C4B8A6}" type="presParOf" srcId="{8A271758-67C3-4BCE-860D-2A5C82946493}" destId="{92B63AD4-E2CF-41D6-AE47-B88F421B3A9C}" srcOrd="1" destOrd="0" presId="urn:microsoft.com/office/officeart/2005/8/layout/hierarchy1"/>
    <dgm:cxn modelId="{44788D3E-2198-457B-AD19-CA7AD801C33D}" type="presParOf" srcId="{92B63AD4-E2CF-41D6-AE47-B88F421B3A9C}" destId="{61DA0D22-924A-459F-9BC7-8789DD4CB2ED}" srcOrd="0" destOrd="0" presId="urn:microsoft.com/office/officeart/2005/8/layout/hierarchy1"/>
    <dgm:cxn modelId="{25F55D8B-037C-417C-BA29-986ACFAE4765}" type="presParOf" srcId="{92B63AD4-E2CF-41D6-AE47-B88F421B3A9C}" destId="{9236ED5D-5878-4B8C-AD26-E93A06758813}" srcOrd="1" destOrd="0" presId="urn:microsoft.com/office/officeart/2005/8/layout/hierarchy1"/>
    <dgm:cxn modelId="{AC67E86E-6740-4487-88FA-767D2907F472}" type="presParOf" srcId="{9236ED5D-5878-4B8C-AD26-E93A06758813}" destId="{17F24FD0-EB1C-4F12-B879-11B0ACDF2740}" srcOrd="0" destOrd="0" presId="urn:microsoft.com/office/officeart/2005/8/layout/hierarchy1"/>
    <dgm:cxn modelId="{7E1B2FE3-043E-4714-9B18-12FDFBB3B616}" type="presParOf" srcId="{17F24FD0-EB1C-4F12-B879-11B0ACDF2740}" destId="{DCA4AB7E-EF66-4FF6-88F1-D383A9B52B8D}" srcOrd="0" destOrd="0" presId="urn:microsoft.com/office/officeart/2005/8/layout/hierarchy1"/>
    <dgm:cxn modelId="{0F1F68F1-8CD3-40B0-B7ED-FB57DF478D3F}" type="presParOf" srcId="{17F24FD0-EB1C-4F12-B879-11B0ACDF2740}" destId="{686A843E-1B92-4150-943D-FB13F5EC7A8D}" srcOrd="1" destOrd="0" presId="urn:microsoft.com/office/officeart/2005/8/layout/hierarchy1"/>
    <dgm:cxn modelId="{C75A739A-2302-4F15-80CF-E7C073BF366F}" type="presParOf" srcId="{9236ED5D-5878-4B8C-AD26-E93A06758813}" destId="{86777BE0-E2A3-4969-9DC3-206CED8AA4D6}" srcOrd="1" destOrd="0" presId="urn:microsoft.com/office/officeart/2005/8/layout/hierarchy1"/>
    <dgm:cxn modelId="{345F0048-A3EB-4F45-BFD5-BFE1C994EBDA}" type="presParOf" srcId="{86777BE0-E2A3-4969-9DC3-206CED8AA4D6}" destId="{2BDB5D90-6FA6-499F-8C61-A673E3908237}" srcOrd="0" destOrd="0" presId="urn:microsoft.com/office/officeart/2005/8/layout/hierarchy1"/>
    <dgm:cxn modelId="{491BAF20-5B72-41B9-B194-1D0CE9FC5926}" type="presParOf" srcId="{86777BE0-E2A3-4969-9DC3-206CED8AA4D6}" destId="{ACE2E2D7-6EA6-450C-82DB-5DBC40A04F1F}" srcOrd="1" destOrd="0" presId="urn:microsoft.com/office/officeart/2005/8/layout/hierarchy1"/>
    <dgm:cxn modelId="{7C683AE1-B5A0-45DC-A0B5-35EC3E6D35AC}" type="presParOf" srcId="{ACE2E2D7-6EA6-450C-82DB-5DBC40A04F1F}" destId="{C6FCC00C-D77D-4896-A319-54291DC6E3DE}" srcOrd="0" destOrd="0" presId="urn:microsoft.com/office/officeart/2005/8/layout/hierarchy1"/>
    <dgm:cxn modelId="{2C785A6E-A772-4DC8-B213-4B7E98FB71A4}" type="presParOf" srcId="{C6FCC00C-D77D-4896-A319-54291DC6E3DE}" destId="{C6682C38-BF9A-454D-8F7D-EC20119AD1CC}" srcOrd="0" destOrd="0" presId="urn:microsoft.com/office/officeart/2005/8/layout/hierarchy1"/>
    <dgm:cxn modelId="{941DA5D3-F633-4B05-8CB8-D976A8FFE091}" type="presParOf" srcId="{C6FCC00C-D77D-4896-A319-54291DC6E3DE}" destId="{827DEA37-B849-46E4-9D4A-BC3406542CC5}" srcOrd="1" destOrd="0" presId="urn:microsoft.com/office/officeart/2005/8/layout/hierarchy1"/>
    <dgm:cxn modelId="{5E3C38D4-24D2-47BF-8E63-B285B0F14D3F}" type="presParOf" srcId="{ACE2E2D7-6EA6-450C-82DB-5DBC40A04F1F}" destId="{D0EA9E4C-A3A1-42DD-B65C-39714A73887B}" srcOrd="1" destOrd="0" presId="urn:microsoft.com/office/officeart/2005/8/layout/hierarchy1"/>
    <dgm:cxn modelId="{C0A6B620-D9F5-4756-A8B5-D2FC71104B67}" type="presParOf" srcId="{86777BE0-E2A3-4969-9DC3-206CED8AA4D6}" destId="{A9C4BB12-AB96-4490-9E5A-9D40FBBF2BC1}" srcOrd="2" destOrd="0" presId="urn:microsoft.com/office/officeart/2005/8/layout/hierarchy1"/>
    <dgm:cxn modelId="{B29528C2-B857-4DF6-BCC9-704FB38F9048}" type="presParOf" srcId="{86777BE0-E2A3-4969-9DC3-206CED8AA4D6}" destId="{578CDEBC-B0F1-4F52-AED7-85E5FE00A8F0}" srcOrd="3" destOrd="0" presId="urn:microsoft.com/office/officeart/2005/8/layout/hierarchy1"/>
    <dgm:cxn modelId="{9A3B0686-4C5D-4BDE-B200-B91839B7D94E}" type="presParOf" srcId="{578CDEBC-B0F1-4F52-AED7-85E5FE00A8F0}" destId="{8CCFD66A-35E1-450E-90D5-E1104D979BB5}" srcOrd="0" destOrd="0" presId="urn:microsoft.com/office/officeart/2005/8/layout/hierarchy1"/>
    <dgm:cxn modelId="{5A490E15-664C-4D70-AFEF-2030EA63A1EE}" type="presParOf" srcId="{8CCFD66A-35E1-450E-90D5-E1104D979BB5}" destId="{DA617437-3906-431A-95E7-450B5C64E435}" srcOrd="0" destOrd="0" presId="urn:microsoft.com/office/officeart/2005/8/layout/hierarchy1"/>
    <dgm:cxn modelId="{EA2C430B-B5CF-4941-B46D-29AB5A283E13}" type="presParOf" srcId="{8CCFD66A-35E1-450E-90D5-E1104D979BB5}" destId="{43289A4E-CC45-4FE6-BA56-66661F97436C}" srcOrd="1" destOrd="0" presId="urn:microsoft.com/office/officeart/2005/8/layout/hierarchy1"/>
    <dgm:cxn modelId="{78946306-C7B2-4848-8C1D-1CB5221FC465}" type="presParOf" srcId="{578CDEBC-B0F1-4F52-AED7-85E5FE00A8F0}" destId="{489C51A2-F442-40D8-BAC3-FC8A6675E3FF}" srcOrd="1" destOrd="0" presId="urn:microsoft.com/office/officeart/2005/8/layout/hierarchy1"/>
    <dgm:cxn modelId="{F8D5336A-1330-4644-9DA5-84D5AA6C90CB}" type="presParOf" srcId="{86777BE0-E2A3-4969-9DC3-206CED8AA4D6}" destId="{312D8B56-1BC2-4B11-A55C-2E7D18EF390A}" srcOrd="4" destOrd="0" presId="urn:microsoft.com/office/officeart/2005/8/layout/hierarchy1"/>
    <dgm:cxn modelId="{2A188581-C8BF-4E8A-B277-0D5F4B8D415E}" type="presParOf" srcId="{86777BE0-E2A3-4969-9DC3-206CED8AA4D6}" destId="{D9EFEDAB-A4E5-4978-B676-401500594AC3}" srcOrd="5" destOrd="0" presId="urn:microsoft.com/office/officeart/2005/8/layout/hierarchy1"/>
    <dgm:cxn modelId="{A388E160-C32A-4774-8564-6933866D075A}" type="presParOf" srcId="{D9EFEDAB-A4E5-4978-B676-401500594AC3}" destId="{9C9ADF34-9CEA-4A32-92F6-9DD1F3508990}" srcOrd="0" destOrd="0" presId="urn:microsoft.com/office/officeart/2005/8/layout/hierarchy1"/>
    <dgm:cxn modelId="{8A389150-40E1-43D7-9A59-12A0B32D7845}" type="presParOf" srcId="{9C9ADF34-9CEA-4A32-92F6-9DD1F3508990}" destId="{5EE56AD7-FE8C-416A-82D9-5042A7F0CC35}" srcOrd="0" destOrd="0" presId="urn:microsoft.com/office/officeart/2005/8/layout/hierarchy1"/>
    <dgm:cxn modelId="{CCDD73E5-FDDD-4B39-8E02-AB1DCB782D9D}" type="presParOf" srcId="{9C9ADF34-9CEA-4A32-92F6-9DD1F3508990}" destId="{CB34573B-B082-415F-B5B9-D64B651D17B8}" srcOrd="1" destOrd="0" presId="urn:microsoft.com/office/officeart/2005/8/layout/hierarchy1"/>
    <dgm:cxn modelId="{EF0C970A-CEDD-4453-80AF-C4D95E0B3A7A}" type="presParOf" srcId="{D9EFEDAB-A4E5-4978-B676-401500594AC3}" destId="{545F87F3-E8FE-44C0-BC74-66A07494C1E0}" srcOrd="1" destOrd="0" presId="urn:microsoft.com/office/officeart/2005/8/layout/hierarchy1"/>
    <dgm:cxn modelId="{6F4BF004-5801-4432-9ACF-22120ADF6AF4}" type="presParOf" srcId="{92B63AD4-E2CF-41D6-AE47-B88F421B3A9C}" destId="{36A6B760-44F0-4D85-975E-FED456DCC260}" srcOrd="2" destOrd="0" presId="urn:microsoft.com/office/officeart/2005/8/layout/hierarchy1"/>
    <dgm:cxn modelId="{58907339-8587-494C-9895-ADADFC9BB199}" type="presParOf" srcId="{92B63AD4-E2CF-41D6-AE47-B88F421B3A9C}" destId="{7A2FF22C-7804-41A2-B519-A7C01480E127}" srcOrd="3" destOrd="0" presId="urn:microsoft.com/office/officeart/2005/8/layout/hierarchy1"/>
    <dgm:cxn modelId="{1CF5DB65-B656-49E1-B98D-9AF550AACB61}" type="presParOf" srcId="{7A2FF22C-7804-41A2-B519-A7C01480E127}" destId="{BC85F7A0-61B1-4F67-8DE6-3800BF1BF790}" srcOrd="0" destOrd="0" presId="urn:microsoft.com/office/officeart/2005/8/layout/hierarchy1"/>
    <dgm:cxn modelId="{B46F8562-D34A-48D7-900D-0264322B5BEC}" type="presParOf" srcId="{BC85F7A0-61B1-4F67-8DE6-3800BF1BF790}" destId="{CA6C2A8A-EA06-4FA4-B775-96A8E7D11235}" srcOrd="0" destOrd="0" presId="urn:microsoft.com/office/officeart/2005/8/layout/hierarchy1"/>
    <dgm:cxn modelId="{F272B133-945F-47A0-9EB9-6D11562E103D}" type="presParOf" srcId="{BC85F7A0-61B1-4F67-8DE6-3800BF1BF790}" destId="{3871EE4E-BCD3-4E4B-95F6-E9E1DB6F3691}" srcOrd="1" destOrd="0" presId="urn:microsoft.com/office/officeart/2005/8/layout/hierarchy1"/>
    <dgm:cxn modelId="{BED40A72-9DB2-45C7-A5AD-B069F8236FB2}" type="presParOf" srcId="{7A2FF22C-7804-41A2-B519-A7C01480E127}" destId="{333D147D-1A7E-4B1F-9E08-FFF9F09F201C}" srcOrd="1" destOrd="0" presId="urn:microsoft.com/office/officeart/2005/8/layout/hierarchy1"/>
    <dgm:cxn modelId="{B0C98C21-ED63-4175-A445-6C77F6FFAB7D}" type="presParOf" srcId="{E5FABC25-8670-4FDB-8F74-4AE267F789B3}" destId="{C6F85DD3-E32B-4670-90FD-FF08504A4462}" srcOrd="2" destOrd="0" presId="urn:microsoft.com/office/officeart/2005/8/layout/hierarchy1"/>
    <dgm:cxn modelId="{FF714765-D86A-464C-99F9-2CE4AB075174}" type="presParOf" srcId="{E5FABC25-8670-4FDB-8F74-4AE267F789B3}" destId="{DA0C2EB5-0766-4D9C-BC7B-53C94D9AAD32}" srcOrd="3" destOrd="0" presId="urn:microsoft.com/office/officeart/2005/8/layout/hierarchy1"/>
    <dgm:cxn modelId="{A9CCF447-A108-416D-A0BC-0D0598EA929E}" type="presParOf" srcId="{DA0C2EB5-0766-4D9C-BC7B-53C94D9AAD32}" destId="{14CB6673-71EC-41F3-90ED-31488FCC97BD}" srcOrd="0" destOrd="0" presId="urn:microsoft.com/office/officeart/2005/8/layout/hierarchy1"/>
    <dgm:cxn modelId="{73F4010E-44E0-4B81-B063-52A8CF1C9161}" type="presParOf" srcId="{14CB6673-71EC-41F3-90ED-31488FCC97BD}" destId="{8845A38A-782D-4F83-9797-B7A157C0AEA2}" srcOrd="0" destOrd="0" presId="urn:microsoft.com/office/officeart/2005/8/layout/hierarchy1"/>
    <dgm:cxn modelId="{69F1896F-C79D-46A5-961F-CED1D5A66169}" type="presParOf" srcId="{14CB6673-71EC-41F3-90ED-31488FCC97BD}" destId="{C0A00467-9AAF-405A-AFE8-852AEEA3A11F}" srcOrd="1" destOrd="0" presId="urn:microsoft.com/office/officeart/2005/8/layout/hierarchy1"/>
    <dgm:cxn modelId="{EAB69A40-C172-4947-9F48-4B2CFC227CC6}" type="presParOf" srcId="{DA0C2EB5-0766-4D9C-BC7B-53C94D9AAD32}" destId="{DE885658-5FD2-4392-8EC0-89016C4E5D30}" srcOrd="1" destOrd="0" presId="urn:microsoft.com/office/officeart/2005/8/layout/hierarchy1"/>
    <dgm:cxn modelId="{DD3B639A-F759-49B5-AB64-29685DC32960}" type="presParOf" srcId="{DE885658-5FD2-4392-8EC0-89016C4E5D30}" destId="{064D72DF-4ED1-4F79-BDB7-F795D79A0102}" srcOrd="0" destOrd="0" presId="urn:microsoft.com/office/officeart/2005/8/layout/hierarchy1"/>
    <dgm:cxn modelId="{7537CE69-336D-4F91-97DD-513B0D0393E8}" type="presParOf" srcId="{DE885658-5FD2-4392-8EC0-89016C4E5D30}" destId="{0A81F7D0-CC4F-4D0A-95D5-19CDBA89F5EF}" srcOrd="1" destOrd="0" presId="urn:microsoft.com/office/officeart/2005/8/layout/hierarchy1"/>
    <dgm:cxn modelId="{3386BD56-EAC7-488C-B07B-114DA5E2464C}" type="presParOf" srcId="{0A81F7D0-CC4F-4D0A-95D5-19CDBA89F5EF}" destId="{E70F2EF3-44CB-4EB2-96C4-62D54269DC3E}" srcOrd="0" destOrd="0" presId="urn:microsoft.com/office/officeart/2005/8/layout/hierarchy1"/>
    <dgm:cxn modelId="{FE23ADE7-58BE-44C1-AD7B-476EF2BD083A}" type="presParOf" srcId="{E70F2EF3-44CB-4EB2-96C4-62D54269DC3E}" destId="{DB2F6E17-41D8-4E72-9B54-891C7B6B2CCF}" srcOrd="0" destOrd="0" presId="urn:microsoft.com/office/officeart/2005/8/layout/hierarchy1"/>
    <dgm:cxn modelId="{7070092E-FCA7-47EA-B99D-FF260E8BDEE5}" type="presParOf" srcId="{E70F2EF3-44CB-4EB2-96C4-62D54269DC3E}" destId="{F4C97E44-9178-41C1-A783-C06205E22E8A}" srcOrd="1" destOrd="0" presId="urn:microsoft.com/office/officeart/2005/8/layout/hierarchy1"/>
    <dgm:cxn modelId="{58C5FD0D-3C2F-4B6D-AA10-721F403E3591}" type="presParOf" srcId="{0A81F7D0-CC4F-4D0A-95D5-19CDBA89F5EF}" destId="{887463D8-4546-4CED-90ED-981C714A1E75}" srcOrd="1" destOrd="0" presId="urn:microsoft.com/office/officeart/2005/8/layout/hierarchy1"/>
    <dgm:cxn modelId="{DFFA71EF-EA71-470E-931B-D8822401C47B}" type="presParOf" srcId="{DE885658-5FD2-4392-8EC0-89016C4E5D30}" destId="{DB91B800-EE6C-4610-8C81-A5EDDD599D45}" srcOrd="2" destOrd="0" presId="urn:microsoft.com/office/officeart/2005/8/layout/hierarchy1"/>
    <dgm:cxn modelId="{A33D4430-5B2B-4CE3-9B9B-117EC3D384A0}" type="presParOf" srcId="{DE885658-5FD2-4392-8EC0-89016C4E5D30}" destId="{F06FBB88-B198-4414-89C9-B80A5816AC4C}" srcOrd="3" destOrd="0" presId="urn:microsoft.com/office/officeart/2005/8/layout/hierarchy1"/>
    <dgm:cxn modelId="{E29CA4DE-B2E2-43BE-9902-48AFEE3ECE7C}" type="presParOf" srcId="{F06FBB88-B198-4414-89C9-B80A5816AC4C}" destId="{A5D92BA9-F8B4-4882-98D1-594FD8384464}" srcOrd="0" destOrd="0" presId="urn:microsoft.com/office/officeart/2005/8/layout/hierarchy1"/>
    <dgm:cxn modelId="{C981BD7E-669F-406B-816D-728E8B221F6B}" type="presParOf" srcId="{A5D92BA9-F8B4-4882-98D1-594FD8384464}" destId="{07778CE2-0B42-472B-990F-697586204870}" srcOrd="0" destOrd="0" presId="urn:microsoft.com/office/officeart/2005/8/layout/hierarchy1"/>
    <dgm:cxn modelId="{24752B00-9CF2-4CB6-B5F6-252863A8F499}" type="presParOf" srcId="{A5D92BA9-F8B4-4882-98D1-594FD8384464}" destId="{2C5500E2-92B7-4EB7-847E-C63C221E9E2B}" srcOrd="1" destOrd="0" presId="urn:microsoft.com/office/officeart/2005/8/layout/hierarchy1"/>
    <dgm:cxn modelId="{34D82D12-1DFE-4302-995E-93CF3E936BDB}" type="presParOf" srcId="{F06FBB88-B198-4414-89C9-B80A5816AC4C}" destId="{882BAD22-A6F9-4A39-877D-FEF98F994ACB}" srcOrd="1" destOrd="0" presId="urn:microsoft.com/office/officeart/2005/8/layout/hierarchy1"/>
    <dgm:cxn modelId="{3884BFD5-5D53-45B3-BA29-B0CDE4D8619E}" type="presParOf" srcId="{882BAD22-A6F9-4A39-877D-FEF98F994ACB}" destId="{C25915A6-F245-4FF2-BB10-5954A206D163}" srcOrd="0" destOrd="0" presId="urn:microsoft.com/office/officeart/2005/8/layout/hierarchy1"/>
    <dgm:cxn modelId="{BBCBF761-F3F6-44BA-AAD3-398BB95202B0}" type="presParOf" srcId="{882BAD22-A6F9-4A39-877D-FEF98F994ACB}" destId="{E6DC8948-4A51-4B33-9C37-F35296194924}" srcOrd="1" destOrd="0" presId="urn:microsoft.com/office/officeart/2005/8/layout/hierarchy1"/>
    <dgm:cxn modelId="{733C714A-1B63-43FD-BC40-815C626C9842}" type="presParOf" srcId="{E6DC8948-4A51-4B33-9C37-F35296194924}" destId="{AFAF4015-B80A-4B81-BF79-FC1C87847148}" srcOrd="0" destOrd="0" presId="urn:microsoft.com/office/officeart/2005/8/layout/hierarchy1"/>
    <dgm:cxn modelId="{109D8F3F-021E-4D7F-8A72-F7008CD92BD9}" type="presParOf" srcId="{AFAF4015-B80A-4B81-BF79-FC1C87847148}" destId="{A2D97525-778C-4EC3-8D07-3EA97C80D5F3}" srcOrd="0" destOrd="0" presId="urn:microsoft.com/office/officeart/2005/8/layout/hierarchy1"/>
    <dgm:cxn modelId="{FA3DCF40-F585-4B32-B50F-F77A8B7EC911}" type="presParOf" srcId="{AFAF4015-B80A-4B81-BF79-FC1C87847148}" destId="{6D5CEA5C-453E-4A09-97A5-EBC192BF852B}" srcOrd="1" destOrd="0" presId="urn:microsoft.com/office/officeart/2005/8/layout/hierarchy1"/>
    <dgm:cxn modelId="{807FE6FA-85E2-4EE0-9329-D5244CD73BA5}" type="presParOf" srcId="{E6DC8948-4A51-4B33-9C37-F35296194924}" destId="{495E99C1-0842-4473-81EC-F9AA7517CD3D}" srcOrd="1" destOrd="0" presId="urn:microsoft.com/office/officeart/2005/8/layout/hierarchy1"/>
    <dgm:cxn modelId="{DB05298E-E94D-471E-9523-EEF9C413F4CA}" type="presParOf" srcId="{882BAD22-A6F9-4A39-877D-FEF98F994ACB}" destId="{3E7E6702-3E96-4330-931E-A6050D64DABA}" srcOrd="2" destOrd="0" presId="urn:microsoft.com/office/officeart/2005/8/layout/hierarchy1"/>
    <dgm:cxn modelId="{79EA9D14-FC9B-41CD-B47E-88DB2E94F56D}" type="presParOf" srcId="{882BAD22-A6F9-4A39-877D-FEF98F994ACB}" destId="{73EE8F21-A095-43E6-B723-C2B95CF68B23}" srcOrd="3" destOrd="0" presId="urn:microsoft.com/office/officeart/2005/8/layout/hierarchy1"/>
    <dgm:cxn modelId="{67E439AA-F299-435A-AA02-30486CE1BA9B}" type="presParOf" srcId="{73EE8F21-A095-43E6-B723-C2B95CF68B23}" destId="{07B1398A-48CC-4CF5-83A3-E0A9355C00CC}" srcOrd="0" destOrd="0" presId="urn:microsoft.com/office/officeart/2005/8/layout/hierarchy1"/>
    <dgm:cxn modelId="{D9D1C890-8DB1-4E10-AF76-46090225539B}" type="presParOf" srcId="{07B1398A-48CC-4CF5-83A3-E0A9355C00CC}" destId="{FF9771B0-FC8E-4F71-9CC9-C106119D4D4A}" srcOrd="0" destOrd="0" presId="urn:microsoft.com/office/officeart/2005/8/layout/hierarchy1"/>
    <dgm:cxn modelId="{767D3EFF-30FE-4861-85BA-95A07D5E35D5}" type="presParOf" srcId="{07B1398A-48CC-4CF5-83A3-E0A9355C00CC}" destId="{5C305C25-8169-45F3-81CA-C640F182A432}" srcOrd="1" destOrd="0" presId="urn:microsoft.com/office/officeart/2005/8/layout/hierarchy1"/>
    <dgm:cxn modelId="{AA113AF3-5BE2-47E0-8FB1-5B71C4A84E84}" type="presParOf" srcId="{73EE8F21-A095-43E6-B723-C2B95CF68B23}" destId="{6AE7F084-3502-4BB9-8A3C-12EDF88D40DC}" srcOrd="1" destOrd="0" presId="urn:microsoft.com/office/officeart/2005/8/layout/hierarchy1"/>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625FCA3-5EA3-40F5-B8E1-78FC20C2EEED}"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tr-TR"/>
        </a:p>
      </dgm:t>
    </dgm:pt>
    <dgm:pt modelId="{F14DD46E-F1AB-4B4A-9B17-A458989B8DCE}">
      <dgm:prSet phldrT="[Metin]" custT="1"/>
      <dgm:spPr>
        <a:solidFill>
          <a:schemeClr val="accent5">
            <a:lumMod val="60000"/>
            <a:lumOff val="40000"/>
          </a:schemeClr>
        </a:solidFill>
      </dgm:spPr>
      <dgm:t>
        <a:bodyPr/>
        <a:lstStyle/>
        <a:p>
          <a:r>
            <a:rPr lang="tr-TR" sz="2000" dirty="0" smtClean="0"/>
            <a:t>3 KISIMDAN OLUŞUR</a:t>
          </a:r>
          <a:endParaRPr lang="tr-TR" sz="2000" dirty="0"/>
        </a:p>
      </dgm:t>
    </dgm:pt>
    <dgm:pt modelId="{647149D1-6AD2-4621-BDBE-4A2BD1FBC705}" type="parTrans" cxnId="{1A23A105-A142-44D0-9611-7A7901724F0E}">
      <dgm:prSet/>
      <dgm:spPr/>
      <dgm:t>
        <a:bodyPr/>
        <a:lstStyle/>
        <a:p>
          <a:endParaRPr lang="tr-TR"/>
        </a:p>
      </dgm:t>
    </dgm:pt>
    <dgm:pt modelId="{FA686E7F-B1F5-474F-82C0-2D3C6A73FA6E}" type="sibTrans" cxnId="{1A23A105-A142-44D0-9611-7A7901724F0E}">
      <dgm:prSet/>
      <dgm:spPr/>
      <dgm:t>
        <a:bodyPr/>
        <a:lstStyle/>
        <a:p>
          <a:endParaRPr lang="tr-TR"/>
        </a:p>
      </dgm:t>
    </dgm:pt>
    <dgm:pt modelId="{039316D1-B53F-4195-A41E-E00771553EE7}">
      <dgm:prSet phldrT="[Metin]" custT="1"/>
      <dgm:spPr>
        <a:solidFill>
          <a:schemeClr val="accent6">
            <a:lumMod val="60000"/>
            <a:lumOff val="40000"/>
          </a:schemeClr>
        </a:solidFill>
      </dgm:spPr>
      <dgm:t>
        <a:bodyPr/>
        <a:lstStyle/>
        <a:p>
          <a:r>
            <a:rPr lang="tr-TR" sz="2000" dirty="0" smtClean="0"/>
            <a:t>PONS</a:t>
          </a:r>
          <a:endParaRPr lang="tr-TR" sz="2000" dirty="0"/>
        </a:p>
      </dgm:t>
    </dgm:pt>
    <dgm:pt modelId="{CA29ACF2-2681-474D-A8BD-177B8BE40AE5}" type="parTrans" cxnId="{15101DF5-92C6-45FE-865F-6D268675F953}">
      <dgm:prSet/>
      <dgm:spPr/>
      <dgm:t>
        <a:bodyPr/>
        <a:lstStyle/>
        <a:p>
          <a:endParaRPr lang="tr-TR"/>
        </a:p>
      </dgm:t>
    </dgm:pt>
    <dgm:pt modelId="{97797432-E6FE-4A8C-AA5B-CE301C2D5766}" type="sibTrans" cxnId="{15101DF5-92C6-45FE-865F-6D268675F953}">
      <dgm:prSet/>
      <dgm:spPr/>
      <dgm:t>
        <a:bodyPr/>
        <a:lstStyle/>
        <a:p>
          <a:endParaRPr lang="tr-TR"/>
        </a:p>
      </dgm:t>
    </dgm:pt>
    <dgm:pt modelId="{9843E71E-F7CD-449F-9B80-0D50940455A5}">
      <dgm:prSet phldrT="[Metin]" custT="1"/>
      <dgm:spPr/>
      <dgm:t>
        <a:bodyPr/>
        <a:lstStyle/>
        <a:p>
          <a:r>
            <a:rPr lang="tr-TR" sz="2000" dirty="0" smtClean="0"/>
            <a:t>BEYİNCİK</a:t>
          </a:r>
          <a:endParaRPr lang="tr-TR" sz="2000" dirty="0"/>
        </a:p>
      </dgm:t>
    </dgm:pt>
    <dgm:pt modelId="{FC3AC486-6621-467B-BB60-21FB10F015BE}" type="parTrans" cxnId="{635EE24D-A859-4EDA-A297-84D1DE4AE24E}">
      <dgm:prSet/>
      <dgm:spPr/>
      <dgm:t>
        <a:bodyPr/>
        <a:lstStyle/>
        <a:p>
          <a:endParaRPr lang="tr-TR"/>
        </a:p>
      </dgm:t>
    </dgm:pt>
    <dgm:pt modelId="{6A192E8C-A039-475F-A3E2-D8E4CF2C3835}" type="sibTrans" cxnId="{635EE24D-A859-4EDA-A297-84D1DE4AE24E}">
      <dgm:prSet/>
      <dgm:spPr/>
      <dgm:t>
        <a:bodyPr/>
        <a:lstStyle/>
        <a:p>
          <a:endParaRPr lang="tr-TR"/>
        </a:p>
      </dgm:t>
    </dgm:pt>
    <dgm:pt modelId="{8D38A7A3-5439-40C5-976D-2B5669A2166D}">
      <dgm:prSet phldrT="[Metin]" custT="1"/>
      <dgm:spPr>
        <a:solidFill>
          <a:schemeClr val="accent3">
            <a:lumMod val="60000"/>
            <a:lumOff val="40000"/>
          </a:schemeClr>
        </a:solidFill>
      </dgm:spPr>
      <dgm:t>
        <a:bodyPr/>
        <a:lstStyle/>
        <a:p>
          <a:r>
            <a:rPr lang="tr-TR" sz="2000" dirty="0" smtClean="0"/>
            <a:t>OMURİLİK</a:t>
          </a:r>
        </a:p>
        <a:p>
          <a:r>
            <a:rPr lang="tr-TR" sz="2000" dirty="0" smtClean="0"/>
            <a:t>SOĞANI</a:t>
          </a:r>
          <a:endParaRPr lang="tr-TR" sz="2000" dirty="0"/>
        </a:p>
      </dgm:t>
    </dgm:pt>
    <dgm:pt modelId="{21C60EEA-95FE-45E4-975C-48BA5EE0E1DE}" type="parTrans" cxnId="{894B314E-BFED-45CA-AA0C-8F91A07588E0}">
      <dgm:prSet/>
      <dgm:spPr/>
      <dgm:t>
        <a:bodyPr/>
        <a:lstStyle/>
        <a:p>
          <a:endParaRPr lang="tr-TR"/>
        </a:p>
      </dgm:t>
    </dgm:pt>
    <dgm:pt modelId="{1F17DFF3-C030-4B48-84D2-4452E2C5ACBC}" type="sibTrans" cxnId="{894B314E-BFED-45CA-AA0C-8F91A07588E0}">
      <dgm:prSet/>
      <dgm:spPr/>
      <dgm:t>
        <a:bodyPr/>
        <a:lstStyle/>
        <a:p>
          <a:endParaRPr lang="tr-TR"/>
        </a:p>
      </dgm:t>
    </dgm:pt>
    <dgm:pt modelId="{986067B1-93EC-4DB3-975C-88906F23DB78}" type="pres">
      <dgm:prSet presAssocID="{5625FCA3-5EA3-40F5-B8E1-78FC20C2EEED}" presName="hierChild1" presStyleCnt="0">
        <dgm:presLayoutVars>
          <dgm:orgChart val="1"/>
          <dgm:chPref val="1"/>
          <dgm:dir/>
          <dgm:animOne val="branch"/>
          <dgm:animLvl val="lvl"/>
          <dgm:resizeHandles/>
        </dgm:presLayoutVars>
      </dgm:prSet>
      <dgm:spPr/>
      <dgm:t>
        <a:bodyPr/>
        <a:lstStyle/>
        <a:p>
          <a:endParaRPr lang="tr-TR"/>
        </a:p>
      </dgm:t>
    </dgm:pt>
    <dgm:pt modelId="{EB3A5383-DD5A-4888-8EA2-50B044D53271}" type="pres">
      <dgm:prSet presAssocID="{F14DD46E-F1AB-4B4A-9B17-A458989B8DCE}" presName="hierRoot1" presStyleCnt="0">
        <dgm:presLayoutVars>
          <dgm:hierBranch val="init"/>
        </dgm:presLayoutVars>
      </dgm:prSet>
      <dgm:spPr/>
    </dgm:pt>
    <dgm:pt modelId="{9E9BEEA1-47FF-4170-8A72-9ACEEC455A79}" type="pres">
      <dgm:prSet presAssocID="{F14DD46E-F1AB-4B4A-9B17-A458989B8DCE}" presName="rootComposite1" presStyleCnt="0"/>
      <dgm:spPr/>
    </dgm:pt>
    <dgm:pt modelId="{A077E6E8-103B-49F7-BA45-C61A950B2562}" type="pres">
      <dgm:prSet presAssocID="{F14DD46E-F1AB-4B4A-9B17-A458989B8DCE}" presName="rootText1" presStyleLbl="node0" presStyleIdx="0" presStyleCnt="1">
        <dgm:presLayoutVars>
          <dgm:chPref val="3"/>
        </dgm:presLayoutVars>
      </dgm:prSet>
      <dgm:spPr/>
      <dgm:t>
        <a:bodyPr/>
        <a:lstStyle/>
        <a:p>
          <a:endParaRPr lang="tr-TR"/>
        </a:p>
      </dgm:t>
    </dgm:pt>
    <dgm:pt modelId="{8BA79A5A-8060-44FD-9EC1-2CFE6A7673A9}" type="pres">
      <dgm:prSet presAssocID="{F14DD46E-F1AB-4B4A-9B17-A458989B8DCE}" presName="rootConnector1" presStyleLbl="node1" presStyleIdx="0" presStyleCnt="0"/>
      <dgm:spPr/>
      <dgm:t>
        <a:bodyPr/>
        <a:lstStyle/>
        <a:p>
          <a:endParaRPr lang="tr-TR"/>
        </a:p>
      </dgm:t>
    </dgm:pt>
    <dgm:pt modelId="{434372DE-1BF6-481A-92EC-CCE7661397BD}" type="pres">
      <dgm:prSet presAssocID="{F14DD46E-F1AB-4B4A-9B17-A458989B8DCE}" presName="hierChild2" presStyleCnt="0"/>
      <dgm:spPr/>
    </dgm:pt>
    <dgm:pt modelId="{7BBC1281-86F4-4289-923E-544808DBCD10}" type="pres">
      <dgm:prSet presAssocID="{CA29ACF2-2681-474D-A8BD-177B8BE40AE5}" presName="Name37" presStyleLbl="parChTrans1D2" presStyleIdx="0" presStyleCnt="3"/>
      <dgm:spPr/>
      <dgm:t>
        <a:bodyPr/>
        <a:lstStyle/>
        <a:p>
          <a:endParaRPr lang="tr-TR"/>
        </a:p>
      </dgm:t>
    </dgm:pt>
    <dgm:pt modelId="{9FA508CD-E263-44F1-BAF8-B7EB8686C36E}" type="pres">
      <dgm:prSet presAssocID="{039316D1-B53F-4195-A41E-E00771553EE7}" presName="hierRoot2" presStyleCnt="0">
        <dgm:presLayoutVars>
          <dgm:hierBranch val="init"/>
        </dgm:presLayoutVars>
      </dgm:prSet>
      <dgm:spPr/>
    </dgm:pt>
    <dgm:pt modelId="{8F7A8B50-2EED-486A-952B-C061E3D55048}" type="pres">
      <dgm:prSet presAssocID="{039316D1-B53F-4195-A41E-E00771553EE7}" presName="rootComposite" presStyleCnt="0"/>
      <dgm:spPr/>
    </dgm:pt>
    <dgm:pt modelId="{A1A8D889-9762-45C0-86B9-64EA2EBD8858}" type="pres">
      <dgm:prSet presAssocID="{039316D1-B53F-4195-A41E-E00771553EE7}" presName="rootText" presStyleLbl="node2" presStyleIdx="0" presStyleCnt="3">
        <dgm:presLayoutVars>
          <dgm:chPref val="3"/>
        </dgm:presLayoutVars>
      </dgm:prSet>
      <dgm:spPr/>
      <dgm:t>
        <a:bodyPr/>
        <a:lstStyle/>
        <a:p>
          <a:endParaRPr lang="tr-TR"/>
        </a:p>
      </dgm:t>
    </dgm:pt>
    <dgm:pt modelId="{D9D84B45-EED4-4A19-B6A6-0B142A34ACDA}" type="pres">
      <dgm:prSet presAssocID="{039316D1-B53F-4195-A41E-E00771553EE7}" presName="rootConnector" presStyleLbl="node2" presStyleIdx="0" presStyleCnt="3"/>
      <dgm:spPr/>
      <dgm:t>
        <a:bodyPr/>
        <a:lstStyle/>
        <a:p>
          <a:endParaRPr lang="tr-TR"/>
        </a:p>
      </dgm:t>
    </dgm:pt>
    <dgm:pt modelId="{B7E33C5D-5F44-4080-B34F-A26FDB5B735F}" type="pres">
      <dgm:prSet presAssocID="{039316D1-B53F-4195-A41E-E00771553EE7}" presName="hierChild4" presStyleCnt="0"/>
      <dgm:spPr/>
    </dgm:pt>
    <dgm:pt modelId="{3C0E1E75-9A55-4EF7-AE5E-8B69D23CE247}" type="pres">
      <dgm:prSet presAssocID="{039316D1-B53F-4195-A41E-E00771553EE7}" presName="hierChild5" presStyleCnt="0"/>
      <dgm:spPr/>
    </dgm:pt>
    <dgm:pt modelId="{306C5CCC-4572-4BBF-87DE-43E7A192B7D0}" type="pres">
      <dgm:prSet presAssocID="{FC3AC486-6621-467B-BB60-21FB10F015BE}" presName="Name37" presStyleLbl="parChTrans1D2" presStyleIdx="1" presStyleCnt="3"/>
      <dgm:spPr/>
      <dgm:t>
        <a:bodyPr/>
        <a:lstStyle/>
        <a:p>
          <a:endParaRPr lang="tr-TR"/>
        </a:p>
      </dgm:t>
    </dgm:pt>
    <dgm:pt modelId="{5C809A6F-46BF-470F-8A90-980DDEF9532A}" type="pres">
      <dgm:prSet presAssocID="{9843E71E-F7CD-449F-9B80-0D50940455A5}" presName="hierRoot2" presStyleCnt="0">
        <dgm:presLayoutVars>
          <dgm:hierBranch val="init"/>
        </dgm:presLayoutVars>
      </dgm:prSet>
      <dgm:spPr/>
    </dgm:pt>
    <dgm:pt modelId="{623B6C97-21DF-47E4-8DE8-9BF91F67CFE2}" type="pres">
      <dgm:prSet presAssocID="{9843E71E-F7CD-449F-9B80-0D50940455A5}" presName="rootComposite" presStyleCnt="0"/>
      <dgm:spPr/>
    </dgm:pt>
    <dgm:pt modelId="{A58BE3CB-3BA7-4FBB-8159-EE02533DCEB9}" type="pres">
      <dgm:prSet presAssocID="{9843E71E-F7CD-449F-9B80-0D50940455A5}" presName="rootText" presStyleLbl="node2" presStyleIdx="1" presStyleCnt="3">
        <dgm:presLayoutVars>
          <dgm:chPref val="3"/>
        </dgm:presLayoutVars>
      </dgm:prSet>
      <dgm:spPr/>
      <dgm:t>
        <a:bodyPr/>
        <a:lstStyle/>
        <a:p>
          <a:endParaRPr lang="tr-TR"/>
        </a:p>
      </dgm:t>
    </dgm:pt>
    <dgm:pt modelId="{F554E5C6-8B6E-4F75-8A7D-1E84E8224C99}" type="pres">
      <dgm:prSet presAssocID="{9843E71E-F7CD-449F-9B80-0D50940455A5}" presName="rootConnector" presStyleLbl="node2" presStyleIdx="1" presStyleCnt="3"/>
      <dgm:spPr/>
      <dgm:t>
        <a:bodyPr/>
        <a:lstStyle/>
        <a:p>
          <a:endParaRPr lang="tr-TR"/>
        </a:p>
      </dgm:t>
    </dgm:pt>
    <dgm:pt modelId="{867FF81C-1183-4D9E-9C8F-40ED1E4FA262}" type="pres">
      <dgm:prSet presAssocID="{9843E71E-F7CD-449F-9B80-0D50940455A5}" presName="hierChild4" presStyleCnt="0"/>
      <dgm:spPr/>
    </dgm:pt>
    <dgm:pt modelId="{02655AAC-89F7-46A9-846B-0117931E8C6A}" type="pres">
      <dgm:prSet presAssocID="{9843E71E-F7CD-449F-9B80-0D50940455A5}" presName="hierChild5" presStyleCnt="0"/>
      <dgm:spPr/>
    </dgm:pt>
    <dgm:pt modelId="{31039083-7456-4AFE-81DA-5F8531FF28AA}" type="pres">
      <dgm:prSet presAssocID="{21C60EEA-95FE-45E4-975C-48BA5EE0E1DE}" presName="Name37" presStyleLbl="parChTrans1D2" presStyleIdx="2" presStyleCnt="3"/>
      <dgm:spPr/>
      <dgm:t>
        <a:bodyPr/>
        <a:lstStyle/>
        <a:p>
          <a:endParaRPr lang="tr-TR"/>
        </a:p>
      </dgm:t>
    </dgm:pt>
    <dgm:pt modelId="{7EFFD614-C6FD-456D-ACD9-F38DDA8D9422}" type="pres">
      <dgm:prSet presAssocID="{8D38A7A3-5439-40C5-976D-2B5669A2166D}" presName="hierRoot2" presStyleCnt="0">
        <dgm:presLayoutVars>
          <dgm:hierBranch val="init"/>
        </dgm:presLayoutVars>
      </dgm:prSet>
      <dgm:spPr/>
    </dgm:pt>
    <dgm:pt modelId="{AF0F0B5E-B05D-49F0-919F-F3BB8C91C856}" type="pres">
      <dgm:prSet presAssocID="{8D38A7A3-5439-40C5-976D-2B5669A2166D}" presName="rootComposite" presStyleCnt="0"/>
      <dgm:spPr/>
    </dgm:pt>
    <dgm:pt modelId="{BCE39D02-143C-41F7-A86F-1F91676B1FD0}" type="pres">
      <dgm:prSet presAssocID="{8D38A7A3-5439-40C5-976D-2B5669A2166D}" presName="rootText" presStyleLbl="node2" presStyleIdx="2" presStyleCnt="3">
        <dgm:presLayoutVars>
          <dgm:chPref val="3"/>
        </dgm:presLayoutVars>
      </dgm:prSet>
      <dgm:spPr/>
      <dgm:t>
        <a:bodyPr/>
        <a:lstStyle/>
        <a:p>
          <a:endParaRPr lang="tr-TR"/>
        </a:p>
      </dgm:t>
    </dgm:pt>
    <dgm:pt modelId="{C34CDBB2-30FA-4176-B2C7-E82C06D8E482}" type="pres">
      <dgm:prSet presAssocID="{8D38A7A3-5439-40C5-976D-2B5669A2166D}" presName="rootConnector" presStyleLbl="node2" presStyleIdx="2" presStyleCnt="3"/>
      <dgm:spPr/>
      <dgm:t>
        <a:bodyPr/>
        <a:lstStyle/>
        <a:p>
          <a:endParaRPr lang="tr-TR"/>
        </a:p>
      </dgm:t>
    </dgm:pt>
    <dgm:pt modelId="{27EBF38A-4BAF-4B32-97D5-4F75EA5447F4}" type="pres">
      <dgm:prSet presAssocID="{8D38A7A3-5439-40C5-976D-2B5669A2166D}" presName="hierChild4" presStyleCnt="0"/>
      <dgm:spPr/>
    </dgm:pt>
    <dgm:pt modelId="{23058106-5D49-4A6F-BE35-47C90F94FEFD}" type="pres">
      <dgm:prSet presAssocID="{8D38A7A3-5439-40C5-976D-2B5669A2166D}" presName="hierChild5" presStyleCnt="0"/>
      <dgm:spPr/>
    </dgm:pt>
    <dgm:pt modelId="{E9F8A9D7-EB53-43C9-9C8B-030E719C7F1D}" type="pres">
      <dgm:prSet presAssocID="{F14DD46E-F1AB-4B4A-9B17-A458989B8DCE}" presName="hierChild3" presStyleCnt="0"/>
      <dgm:spPr/>
    </dgm:pt>
  </dgm:ptLst>
  <dgm:cxnLst>
    <dgm:cxn modelId="{197FF721-9300-4F64-87E5-01CCC5436FE4}" type="presOf" srcId="{F14DD46E-F1AB-4B4A-9B17-A458989B8DCE}" destId="{8BA79A5A-8060-44FD-9EC1-2CFE6A7673A9}" srcOrd="1" destOrd="0" presId="urn:microsoft.com/office/officeart/2005/8/layout/orgChart1"/>
    <dgm:cxn modelId="{1A23A105-A142-44D0-9611-7A7901724F0E}" srcId="{5625FCA3-5EA3-40F5-B8E1-78FC20C2EEED}" destId="{F14DD46E-F1AB-4B4A-9B17-A458989B8DCE}" srcOrd="0" destOrd="0" parTransId="{647149D1-6AD2-4621-BDBE-4A2BD1FBC705}" sibTransId="{FA686E7F-B1F5-474F-82C0-2D3C6A73FA6E}"/>
    <dgm:cxn modelId="{3AD41F45-1F84-4E14-8A14-340A4453E5C5}" type="presOf" srcId="{039316D1-B53F-4195-A41E-E00771553EE7}" destId="{A1A8D889-9762-45C0-86B9-64EA2EBD8858}" srcOrd="0" destOrd="0" presId="urn:microsoft.com/office/officeart/2005/8/layout/orgChart1"/>
    <dgm:cxn modelId="{CA50B56C-9A2A-4B53-862A-5EA7FF3174B5}" type="presOf" srcId="{CA29ACF2-2681-474D-A8BD-177B8BE40AE5}" destId="{7BBC1281-86F4-4289-923E-544808DBCD10}" srcOrd="0" destOrd="0" presId="urn:microsoft.com/office/officeart/2005/8/layout/orgChart1"/>
    <dgm:cxn modelId="{B1E62A76-9AFE-42C9-96F9-B9CF94489D3E}" type="presOf" srcId="{8D38A7A3-5439-40C5-976D-2B5669A2166D}" destId="{C34CDBB2-30FA-4176-B2C7-E82C06D8E482}" srcOrd="1" destOrd="0" presId="urn:microsoft.com/office/officeart/2005/8/layout/orgChart1"/>
    <dgm:cxn modelId="{F5484266-CE9F-4199-AECE-ADBDFE9D1ED7}" type="presOf" srcId="{FC3AC486-6621-467B-BB60-21FB10F015BE}" destId="{306C5CCC-4572-4BBF-87DE-43E7A192B7D0}" srcOrd="0" destOrd="0" presId="urn:microsoft.com/office/officeart/2005/8/layout/orgChart1"/>
    <dgm:cxn modelId="{5C4101ED-5F28-4370-8DF7-3148FCE37D1E}" type="presOf" srcId="{21C60EEA-95FE-45E4-975C-48BA5EE0E1DE}" destId="{31039083-7456-4AFE-81DA-5F8531FF28AA}" srcOrd="0" destOrd="0" presId="urn:microsoft.com/office/officeart/2005/8/layout/orgChart1"/>
    <dgm:cxn modelId="{894B314E-BFED-45CA-AA0C-8F91A07588E0}" srcId="{F14DD46E-F1AB-4B4A-9B17-A458989B8DCE}" destId="{8D38A7A3-5439-40C5-976D-2B5669A2166D}" srcOrd="2" destOrd="0" parTransId="{21C60EEA-95FE-45E4-975C-48BA5EE0E1DE}" sibTransId="{1F17DFF3-C030-4B48-84D2-4452E2C5ACBC}"/>
    <dgm:cxn modelId="{13C99DD0-9CE2-4587-BD9E-85F7167F4903}" type="presOf" srcId="{9843E71E-F7CD-449F-9B80-0D50940455A5}" destId="{A58BE3CB-3BA7-4FBB-8159-EE02533DCEB9}" srcOrd="0" destOrd="0" presId="urn:microsoft.com/office/officeart/2005/8/layout/orgChart1"/>
    <dgm:cxn modelId="{5CA0C4B5-7D80-4828-8EC2-82D1204B4DD1}" type="presOf" srcId="{F14DD46E-F1AB-4B4A-9B17-A458989B8DCE}" destId="{A077E6E8-103B-49F7-BA45-C61A950B2562}" srcOrd="0" destOrd="0" presId="urn:microsoft.com/office/officeart/2005/8/layout/orgChart1"/>
    <dgm:cxn modelId="{A9DFDB1E-A2F3-4D4A-9EC7-7C8A34903D3F}" type="presOf" srcId="{8D38A7A3-5439-40C5-976D-2B5669A2166D}" destId="{BCE39D02-143C-41F7-A86F-1F91676B1FD0}" srcOrd="0" destOrd="0" presId="urn:microsoft.com/office/officeart/2005/8/layout/orgChart1"/>
    <dgm:cxn modelId="{15101DF5-92C6-45FE-865F-6D268675F953}" srcId="{F14DD46E-F1AB-4B4A-9B17-A458989B8DCE}" destId="{039316D1-B53F-4195-A41E-E00771553EE7}" srcOrd="0" destOrd="0" parTransId="{CA29ACF2-2681-474D-A8BD-177B8BE40AE5}" sibTransId="{97797432-E6FE-4A8C-AA5B-CE301C2D5766}"/>
    <dgm:cxn modelId="{635EE24D-A859-4EDA-A297-84D1DE4AE24E}" srcId="{F14DD46E-F1AB-4B4A-9B17-A458989B8DCE}" destId="{9843E71E-F7CD-449F-9B80-0D50940455A5}" srcOrd="1" destOrd="0" parTransId="{FC3AC486-6621-467B-BB60-21FB10F015BE}" sibTransId="{6A192E8C-A039-475F-A3E2-D8E4CF2C3835}"/>
    <dgm:cxn modelId="{42916F42-85DC-4427-9091-344B8D2B5445}" type="presOf" srcId="{9843E71E-F7CD-449F-9B80-0D50940455A5}" destId="{F554E5C6-8B6E-4F75-8A7D-1E84E8224C99}" srcOrd="1" destOrd="0" presId="urn:microsoft.com/office/officeart/2005/8/layout/orgChart1"/>
    <dgm:cxn modelId="{90B3F5AD-C8FC-4207-9079-957358BB4D04}" type="presOf" srcId="{039316D1-B53F-4195-A41E-E00771553EE7}" destId="{D9D84B45-EED4-4A19-B6A6-0B142A34ACDA}" srcOrd="1" destOrd="0" presId="urn:microsoft.com/office/officeart/2005/8/layout/orgChart1"/>
    <dgm:cxn modelId="{6FBEF026-142F-4FEB-85E4-DBA4A449D82B}" type="presOf" srcId="{5625FCA3-5EA3-40F5-B8E1-78FC20C2EEED}" destId="{986067B1-93EC-4DB3-975C-88906F23DB78}" srcOrd="0" destOrd="0" presId="urn:microsoft.com/office/officeart/2005/8/layout/orgChart1"/>
    <dgm:cxn modelId="{C1FADD41-74F7-435E-AB61-CAD188DA5CA7}" type="presParOf" srcId="{986067B1-93EC-4DB3-975C-88906F23DB78}" destId="{EB3A5383-DD5A-4888-8EA2-50B044D53271}" srcOrd="0" destOrd="0" presId="urn:microsoft.com/office/officeart/2005/8/layout/orgChart1"/>
    <dgm:cxn modelId="{F87BA9AC-FC71-4106-9A34-88562599033C}" type="presParOf" srcId="{EB3A5383-DD5A-4888-8EA2-50B044D53271}" destId="{9E9BEEA1-47FF-4170-8A72-9ACEEC455A79}" srcOrd="0" destOrd="0" presId="urn:microsoft.com/office/officeart/2005/8/layout/orgChart1"/>
    <dgm:cxn modelId="{103ED20F-3B9D-4596-8BE3-3341FA837EB3}" type="presParOf" srcId="{9E9BEEA1-47FF-4170-8A72-9ACEEC455A79}" destId="{A077E6E8-103B-49F7-BA45-C61A950B2562}" srcOrd="0" destOrd="0" presId="urn:microsoft.com/office/officeart/2005/8/layout/orgChart1"/>
    <dgm:cxn modelId="{C7105DAA-4BB5-4B92-884E-FB91995A9F43}" type="presParOf" srcId="{9E9BEEA1-47FF-4170-8A72-9ACEEC455A79}" destId="{8BA79A5A-8060-44FD-9EC1-2CFE6A7673A9}" srcOrd="1" destOrd="0" presId="urn:microsoft.com/office/officeart/2005/8/layout/orgChart1"/>
    <dgm:cxn modelId="{8314BB4D-BAF1-419E-89C8-A7C8E02B53A1}" type="presParOf" srcId="{EB3A5383-DD5A-4888-8EA2-50B044D53271}" destId="{434372DE-1BF6-481A-92EC-CCE7661397BD}" srcOrd="1" destOrd="0" presId="urn:microsoft.com/office/officeart/2005/8/layout/orgChart1"/>
    <dgm:cxn modelId="{5FC62B75-E95B-4745-B3AF-F43EAE010221}" type="presParOf" srcId="{434372DE-1BF6-481A-92EC-CCE7661397BD}" destId="{7BBC1281-86F4-4289-923E-544808DBCD10}" srcOrd="0" destOrd="0" presId="urn:microsoft.com/office/officeart/2005/8/layout/orgChart1"/>
    <dgm:cxn modelId="{5F3E4BB4-A1C0-470D-8083-4ECF866BAF9C}" type="presParOf" srcId="{434372DE-1BF6-481A-92EC-CCE7661397BD}" destId="{9FA508CD-E263-44F1-BAF8-B7EB8686C36E}" srcOrd="1" destOrd="0" presId="urn:microsoft.com/office/officeart/2005/8/layout/orgChart1"/>
    <dgm:cxn modelId="{C4CD57C5-E2D5-461E-A665-A5CF7A74F61D}" type="presParOf" srcId="{9FA508CD-E263-44F1-BAF8-B7EB8686C36E}" destId="{8F7A8B50-2EED-486A-952B-C061E3D55048}" srcOrd="0" destOrd="0" presId="urn:microsoft.com/office/officeart/2005/8/layout/orgChart1"/>
    <dgm:cxn modelId="{39B9359C-0061-48A8-AABA-E0B1480293A1}" type="presParOf" srcId="{8F7A8B50-2EED-486A-952B-C061E3D55048}" destId="{A1A8D889-9762-45C0-86B9-64EA2EBD8858}" srcOrd="0" destOrd="0" presId="urn:microsoft.com/office/officeart/2005/8/layout/orgChart1"/>
    <dgm:cxn modelId="{6B8FE1D7-6F9D-440F-AC36-707142AA1139}" type="presParOf" srcId="{8F7A8B50-2EED-486A-952B-C061E3D55048}" destId="{D9D84B45-EED4-4A19-B6A6-0B142A34ACDA}" srcOrd="1" destOrd="0" presId="urn:microsoft.com/office/officeart/2005/8/layout/orgChart1"/>
    <dgm:cxn modelId="{744527C9-5077-4CE0-923B-9004B84CB9B4}" type="presParOf" srcId="{9FA508CD-E263-44F1-BAF8-B7EB8686C36E}" destId="{B7E33C5D-5F44-4080-B34F-A26FDB5B735F}" srcOrd="1" destOrd="0" presId="urn:microsoft.com/office/officeart/2005/8/layout/orgChart1"/>
    <dgm:cxn modelId="{9AABF951-9B16-4001-818C-29231D897CA6}" type="presParOf" srcId="{9FA508CD-E263-44F1-BAF8-B7EB8686C36E}" destId="{3C0E1E75-9A55-4EF7-AE5E-8B69D23CE247}" srcOrd="2" destOrd="0" presId="urn:microsoft.com/office/officeart/2005/8/layout/orgChart1"/>
    <dgm:cxn modelId="{DEB55CC2-31F5-42B2-A3C3-4ED1F327B0E2}" type="presParOf" srcId="{434372DE-1BF6-481A-92EC-CCE7661397BD}" destId="{306C5CCC-4572-4BBF-87DE-43E7A192B7D0}" srcOrd="2" destOrd="0" presId="urn:microsoft.com/office/officeart/2005/8/layout/orgChart1"/>
    <dgm:cxn modelId="{A4055397-F37B-4496-94A0-F460325DEA9F}" type="presParOf" srcId="{434372DE-1BF6-481A-92EC-CCE7661397BD}" destId="{5C809A6F-46BF-470F-8A90-980DDEF9532A}" srcOrd="3" destOrd="0" presId="urn:microsoft.com/office/officeart/2005/8/layout/orgChart1"/>
    <dgm:cxn modelId="{317AEA0D-B383-4DEF-8C38-C5DCD695A40C}" type="presParOf" srcId="{5C809A6F-46BF-470F-8A90-980DDEF9532A}" destId="{623B6C97-21DF-47E4-8DE8-9BF91F67CFE2}" srcOrd="0" destOrd="0" presId="urn:microsoft.com/office/officeart/2005/8/layout/orgChart1"/>
    <dgm:cxn modelId="{EECAB6B6-2B89-4FE1-A63E-33DE05B1A3EA}" type="presParOf" srcId="{623B6C97-21DF-47E4-8DE8-9BF91F67CFE2}" destId="{A58BE3CB-3BA7-4FBB-8159-EE02533DCEB9}" srcOrd="0" destOrd="0" presId="urn:microsoft.com/office/officeart/2005/8/layout/orgChart1"/>
    <dgm:cxn modelId="{C8793208-7A3B-4165-B2F7-EFF7806AD565}" type="presParOf" srcId="{623B6C97-21DF-47E4-8DE8-9BF91F67CFE2}" destId="{F554E5C6-8B6E-4F75-8A7D-1E84E8224C99}" srcOrd="1" destOrd="0" presId="urn:microsoft.com/office/officeart/2005/8/layout/orgChart1"/>
    <dgm:cxn modelId="{6A7F1427-98B4-45EF-84CB-7318E0AC5CDE}" type="presParOf" srcId="{5C809A6F-46BF-470F-8A90-980DDEF9532A}" destId="{867FF81C-1183-4D9E-9C8F-40ED1E4FA262}" srcOrd="1" destOrd="0" presId="urn:microsoft.com/office/officeart/2005/8/layout/orgChart1"/>
    <dgm:cxn modelId="{1E78255F-F441-4F44-A893-5DD585C988DE}" type="presParOf" srcId="{5C809A6F-46BF-470F-8A90-980DDEF9532A}" destId="{02655AAC-89F7-46A9-846B-0117931E8C6A}" srcOrd="2" destOrd="0" presId="urn:microsoft.com/office/officeart/2005/8/layout/orgChart1"/>
    <dgm:cxn modelId="{40B0F3AE-776E-4B85-89EA-8F0C73605C16}" type="presParOf" srcId="{434372DE-1BF6-481A-92EC-CCE7661397BD}" destId="{31039083-7456-4AFE-81DA-5F8531FF28AA}" srcOrd="4" destOrd="0" presId="urn:microsoft.com/office/officeart/2005/8/layout/orgChart1"/>
    <dgm:cxn modelId="{A1C2E4AC-E2A6-43B8-B4CA-0C14BB14C845}" type="presParOf" srcId="{434372DE-1BF6-481A-92EC-CCE7661397BD}" destId="{7EFFD614-C6FD-456D-ACD9-F38DDA8D9422}" srcOrd="5" destOrd="0" presId="urn:microsoft.com/office/officeart/2005/8/layout/orgChart1"/>
    <dgm:cxn modelId="{71017BC6-0DCA-44A1-BBE9-E3E04061D76D}" type="presParOf" srcId="{7EFFD614-C6FD-456D-ACD9-F38DDA8D9422}" destId="{AF0F0B5E-B05D-49F0-919F-F3BB8C91C856}" srcOrd="0" destOrd="0" presId="urn:microsoft.com/office/officeart/2005/8/layout/orgChart1"/>
    <dgm:cxn modelId="{4620A4CE-149B-4244-B39A-6060D8BC7F9E}" type="presParOf" srcId="{AF0F0B5E-B05D-49F0-919F-F3BB8C91C856}" destId="{BCE39D02-143C-41F7-A86F-1F91676B1FD0}" srcOrd="0" destOrd="0" presId="urn:microsoft.com/office/officeart/2005/8/layout/orgChart1"/>
    <dgm:cxn modelId="{B6BBFCB5-FDD1-4158-AE1C-736181717BF1}" type="presParOf" srcId="{AF0F0B5E-B05D-49F0-919F-F3BB8C91C856}" destId="{C34CDBB2-30FA-4176-B2C7-E82C06D8E482}" srcOrd="1" destOrd="0" presId="urn:microsoft.com/office/officeart/2005/8/layout/orgChart1"/>
    <dgm:cxn modelId="{7F5258B8-1667-4AB0-83BF-5E6B2A954FB3}" type="presParOf" srcId="{7EFFD614-C6FD-456D-ACD9-F38DDA8D9422}" destId="{27EBF38A-4BAF-4B32-97D5-4F75EA5447F4}" srcOrd="1" destOrd="0" presId="urn:microsoft.com/office/officeart/2005/8/layout/orgChart1"/>
    <dgm:cxn modelId="{98AC63A7-DB3E-4DF4-8FE3-0B8DB674510F}" type="presParOf" srcId="{7EFFD614-C6FD-456D-ACD9-F38DDA8D9422}" destId="{23058106-5D49-4A6F-BE35-47C90F94FEFD}" srcOrd="2" destOrd="0" presId="urn:microsoft.com/office/officeart/2005/8/layout/orgChart1"/>
    <dgm:cxn modelId="{FBEBFCF7-D6DD-4009-95FB-9D354FBC8BB4}" type="presParOf" srcId="{EB3A5383-DD5A-4888-8EA2-50B044D53271}" destId="{E9F8A9D7-EB53-43C9-9C8B-030E719C7F1D}" srcOrd="2" destOrd="0" presId="urn:microsoft.com/office/officeart/2005/8/layout/orgChart1"/>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rawing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33C21AE7-1E31-4F6C-9300-9D3F007A6D05}">
      <dsp:nvSpPr>
        <dsp:cNvPr id="0" name=""/>
        <dsp:cNvSpPr/>
      </dsp:nvSpPr>
      <dsp:spPr>
        <a:xfrm>
          <a:off x="3886200" y="2047405"/>
          <a:ext cx="2749514" cy="477188"/>
        </a:xfrm>
        <a:custGeom>
          <a:avLst/>
          <a:gdLst/>
          <a:ahLst/>
          <a:cxnLst/>
          <a:rect l="0" t="0" r="0" b="0"/>
          <a:pathLst>
            <a:path>
              <a:moveTo>
                <a:pt x="0" y="0"/>
              </a:moveTo>
              <a:lnTo>
                <a:pt x="0" y="238594"/>
              </a:lnTo>
              <a:lnTo>
                <a:pt x="2749514" y="238594"/>
              </a:lnTo>
              <a:lnTo>
                <a:pt x="2749514" y="477188"/>
              </a:lnTo>
            </a:path>
          </a:pathLst>
        </a:custGeom>
        <a:noFill/>
        <a:ln w="127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8E730EF-D22C-4666-984F-E22066ECF21D}">
      <dsp:nvSpPr>
        <dsp:cNvPr id="0" name=""/>
        <dsp:cNvSpPr/>
      </dsp:nvSpPr>
      <dsp:spPr>
        <a:xfrm>
          <a:off x="3840480" y="2047405"/>
          <a:ext cx="91440" cy="477188"/>
        </a:xfrm>
        <a:custGeom>
          <a:avLst/>
          <a:gdLst/>
          <a:ahLst/>
          <a:cxnLst/>
          <a:rect l="0" t="0" r="0" b="0"/>
          <a:pathLst>
            <a:path>
              <a:moveTo>
                <a:pt x="45720" y="0"/>
              </a:moveTo>
              <a:lnTo>
                <a:pt x="45720" y="477188"/>
              </a:lnTo>
            </a:path>
          </a:pathLst>
        </a:custGeom>
        <a:noFill/>
        <a:ln w="127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F81C8A8-329F-450C-B5CC-7540EA284D75}">
      <dsp:nvSpPr>
        <dsp:cNvPr id="0" name=""/>
        <dsp:cNvSpPr/>
      </dsp:nvSpPr>
      <dsp:spPr>
        <a:xfrm>
          <a:off x="1136685" y="2047405"/>
          <a:ext cx="2749514" cy="477188"/>
        </a:xfrm>
        <a:custGeom>
          <a:avLst/>
          <a:gdLst/>
          <a:ahLst/>
          <a:cxnLst/>
          <a:rect l="0" t="0" r="0" b="0"/>
          <a:pathLst>
            <a:path>
              <a:moveTo>
                <a:pt x="2749514" y="0"/>
              </a:moveTo>
              <a:lnTo>
                <a:pt x="2749514" y="238594"/>
              </a:lnTo>
              <a:lnTo>
                <a:pt x="0" y="238594"/>
              </a:lnTo>
              <a:lnTo>
                <a:pt x="0" y="477188"/>
              </a:lnTo>
            </a:path>
          </a:pathLst>
        </a:custGeom>
        <a:noFill/>
        <a:ln w="127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4709A54-4442-491E-8D96-F07AC96A6201}">
      <dsp:nvSpPr>
        <dsp:cNvPr id="0" name=""/>
        <dsp:cNvSpPr/>
      </dsp:nvSpPr>
      <dsp:spPr>
        <a:xfrm>
          <a:off x="2750036" y="911242"/>
          <a:ext cx="2272326" cy="1136163"/>
        </a:xfrm>
        <a:prstGeom prst="rect">
          <a:avLst/>
        </a:prstGeom>
        <a:solidFill>
          <a:srgbClr val="FF3399"/>
        </a:solidFill>
        <a:ln w="38100" cap="flat" cmpd="sng" algn="ctr">
          <a:solidFill>
            <a:schemeClr val="lt1">
              <a:hueOff val="0"/>
              <a:satOff val="0"/>
              <a:lumOff val="0"/>
              <a:alphaOff val="0"/>
            </a:schemeClr>
          </a:solidFill>
          <a:prstDash val="solid"/>
        </a:ln>
        <a:effectLst>
          <a:outerShdw blurRad="38100" dist="25400" dir="5400000" algn="t" rotWithShape="0">
            <a:srgbClr val="000000">
              <a:alpha val="50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tr-TR" sz="2400" kern="1200" dirty="0" smtClean="0"/>
            <a:t>GÖREVLERİNE</a:t>
          </a:r>
        </a:p>
        <a:p>
          <a:pPr lvl="0" algn="ctr" defTabSz="1066800">
            <a:lnSpc>
              <a:spcPct val="90000"/>
            </a:lnSpc>
            <a:spcBef>
              <a:spcPct val="0"/>
            </a:spcBef>
            <a:spcAft>
              <a:spcPct val="35000"/>
            </a:spcAft>
          </a:pPr>
          <a:r>
            <a:rPr lang="tr-TR" sz="2400" kern="1200" dirty="0" smtClean="0"/>
            <a:t>GÖRE</a:t>
          </a:r>
          <a:endParaRPr lang="tr-TR" sz="2400" kern="1200" dirty="0"/>
        </a:p>
      </dsp:txBody>
      <dsp:txXfrm>
        <a:off x="2750036" y="911242"/>
        <a:ext cx="2272326" cy="1136163"/>
      </dsp:txXfrm>
    </dsp:sp>
    <dsp:sp modelId="{6F9EC4DE-64C4-476D-8179-B4CF182AB89F}">
      <dsp:nvSpPr>
        <dsp:cNvPr id="0" name=""/>
        <dsp:cNvSpPr/>
      </dsp:nvSpPr>
      <dsp:spPr>
        <a:xfrm>
          <a:off x="521" y="2524594"/>
          <a:ext cx="2272326" cy="1136163"/>
        </a:xfrm>
        <a:prstGeom prst="rect">
          <a:avLst/>
        </a:prstGeom>
        <a:solidFill>
          <a:srgbClr val="7030A0"/>
        </a:solidFill>
        <a:ln w="38100" cap="flat" cmpd="sng" algn="ctr">
          <a:solidFill>
            <a:schemeClr val="lt1">
              <a:hueOff val="0"/>
              <a:satOff val="0"/>
              <a:lumOff val="0"/>
              <a:alphaOff val="0"/>
            </a:schemeClr>
          </a:solidFill>
          <a:prstDash val="solid"/>
        </a:ln>
        <a:effectLst>
          <a:outerShdw blurRad="38100" dist="25400" dir="5400000" algn="t" rotWithShape="0">
            <a:srgbClr val="000000">
              <a:alpha val="50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tr-TR" sz="2000" kern="1200" dirty="0" smtClean="0"/>
            <a:t>DUYU NÖRON</a:t>
          </a:r>
          <a:endParaRPr lang="tr-TR" sz="2000" kern="1200" dirty="0"/>
        </a:p>
      </dsp:txBody>
      <dsp:txXfrm>
        <a:off x="521" y="2524594"/>
        <a:ext cx="2272326" cy="1136163"/>
      </dsp:txXfrm>
    </dsp:sp>
    <dsp:sp modelId="{CAB79612-B5D6-4BFC-ABA2-292AD340275C}">
      <dsp:nvSpPr>
        <dsp:cNvPr id="0" name=""/>
        <dsp:cNvSpPr/>
      </dsp:nvSpPr>
      <dsp:spPr>
        <a:xfrm>
          <a:off x="2750036" y="2524594"/>
          <a:ext cx="2272326" cy="1136163"/>
        </a:xfrm>
        <a:prstGeom prst="rect">
          <a:avLst/>
        </a:prstGeom>
        <a:solidFill>
          <a:srgbClr val="00B0F0"/>
        </a:solidFill>
        <a:ln w="38100" cap="flat" cmpd="sng" algn="ctr">
          <a:solidFill>
            <a:schemeClr val="lt1">
              <a:hueOff val="0"/>
              <a:satOff val="0"/>
              <a:lumOff val="0"/>
              <a:alphaOff val="0"/>
            </a:schemeClr>
          </a:solidFill>
          <a:prstDash val="solid"/>
        </a:ln>
        <a:effectLst>
          <a:outerShdw blurRad="38100" dist="25400" dir="5400000" algn="t" rotWithShape="0">
            <a:srgbClr val="000000">
              <a:alpha val="50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tr-TR" sz="2000" kern="1200" dirty="0" smtClean="0"/>
            <a:t>MOTOR NÖRON</a:t>
          </a:r>
          <a:endParaRPr lang="tr-TR" sz="2000" kern="1200" dirty="0"/>
        </a:p>
      </dsp:txBody>
      <dsp:txXfrm>
        <a:off x="2750036" y="2524594"/>
        <a:ext cx="2272326" cy="1136163"/>
      </dsp:txXfrm>
    </dsp:sp>
    <dsp:sp modelId="{085A1AAA-237A-46CC-8597-19EB9CEBBDA0}">
      <dsp:nvSpPr>
        <dsp:cNvPr id="0" name=""/>
        <dsp:cNvSpPr/>
      </dsp:nvSpPr>
      <dsp:spPr>
        <a:xfrm>
          <a:off x="5499551" y="2524594"/>
          <a:ext cx="2272326" cy="1136163"/>
        </a:xfrm>
        <a:prstGeom prst="rect">
          <a:avLst/>
        </a:prstGeom>
        <a:solidFill>
          <a:srgbClr val="00CC00"/>
        </a:solidFill>
        <a:ln w="38100" cap="flat" cmpd="sng" algn="ctr">
          <a:solidFill>
            <a:schemeClr val="lt1">
              <a:hueOff val="0"/>
              <a:satOff val="0"/>
              <a:lumOff val="0"/>
              <a:alphaOff val="0"/>
            </a:schemeClr>
          </a:solidFill>
          <a:prstDash val="solid"/>
        </a:ln>
        <a:effectLst>
          <a:outerShdw blurRad="38100" dist="25400" dir="5400000" algn="t" rotWithShape="0">
            <a:srgbClr val="000000">
              <a:alpha val="50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tr-TR" sz="2000" kern="1200" dirty="0" smtClean="0"/>
            <a:t>ARA NÖRON</a:t>
          </a:r>
          <a:endParaRPr lang="tr-TR" sz="2000" kern="1200" dirty="0"/>
        </a:p>
      </dsp:txBody>
      <dsp:txXfrm>
        <a:off x="5499551" y="2524594"/>
        <a:ext cx="2272326" cy="1136163"/>
      </dsp:txXfrm>
    </dsp:sp>
  </dsp:spTree>
</dsp:drawing>
</file>

<file path=ppt/diagrams/drawing2.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3E7E6702-3E96-4330-931E-A6050D64DABA}">
      <dsp:nvSpPr>
        <dsp:cNvPr id="0" name=""/>
        <dsp:cNvSpPr/>
      </dsp:nvSpPr>
      <dsp:spPr>
        <a:xfrm>
          <a:off x="6334050" y="3140952"/>
          <a:ext cx="718036" cy="341719"/>
        </a:xfrm>
        <a:custGeom>
          <a:avLst/>
          <a:gdLst/>
          <a:ahLst/>
          <a:cxnLst/>
          <a:rect l="0" t="0" r="0" b="0"/>
          <a:pathLst>
            <a:path>
              <a:moveTo>
                <a:pt x="0" y="0"/>
              </a:moveTo>
              <a:lnTo>
                <a:pt x="0" y="232872"/>
              </a:lnTo>
              <a:lnTo>
                <a:pt x="718036" y="232872"/>
              </a:lnTo>
              <a:lnTo>
                <a:pt x="718036" y="341719"/>
              </a:lnTo>
            </a:path>
          </a:pathLst>
        </a:custGeom>
        <a:noFill/>
        <a:ln w="127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25915A6-F245-4FF2-BB10-5954A206D163}">
      <dsp:nvSpPr>
        <dsp:cNvPr id="0" name=""/>
        <dsp:cNvSpPr/>
      </dsp:nvSpPr>
      <dsp:spPr>
        <a:xfrm>
          <a:off x="5616014" y="3140952"/>
          <a:ext cx="718036" cy="341719"/>
        </a:xfrm>
        <a:custGeom>
          <a:avLst/>
          <a:gdLst/>
          <a:ahLst/>
          <a:cxnLst/>
          <a:rect l="0" t="0" r="0" b="0"/>
          <a:pathLst>
            <a:path>
              <a:moveTo>
                <a:pt x="718036" y="0"/>
              </a:moveTo>
              <a:lnTo>
                <a:pt x="718036" y="232872"/>
              </a:lnTo>
              <a:lnTo>
                <a:pt x="0" y="232872"/>
              </a:lnTo>
              <a:lnTo>
                <a:pt x="0" y="341719"/>
              </a:lnTo>
            </a:path>
          </a:pathLst>
        </a:custGeom>
        <a:noFill/>
        <a:ln w="127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B91B800-EE6C-4610-8C81-A5EDDD599D45}">
      <dsp:nvSpPr>
        <dsp:cNvPr id="0" name=""/>
        <dsp:cNvSpPr/>
      </dsp:nvSpPr>
      <dsp:spPr>
        <a:xfrm>
          <a:off x="5616014" y="2053127"/>
          <a:ext cx="718036" cy="341719"/>
        </a:xfrm>
        <a:custGeom>
          <a:avLst/>
          <a:gdLst/>
          <a:ahLst/>
          <a:cxnLst/>
          <a:rect l="0" t="0" r="0" b="0"/>
          <a:pathLst>
            <a:path>
              <a:moveTo>
                <a:pt x="0" y="0"/>
              </a:moveTo>
              <a:lnTo>
                <a:pt x="0" y="232872"/>
              </a:lnTo>
              <a:lnTo>
                <a:pt x="718036" y="232872"/>
              </a:lnTo>
              <a:lnTo>
                <a:pt x="718036" y="341719"/>
              </a:lnTo>
            </a:path>
          </a:pathLst>
        </a:custGeom>
        <a:noFill/>
        <a:ln w="127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64D72DF-4ED1-4F79-BDB7-F795D79A0102}">
      <dsp:nvSpPr>
        <dsp:cNvPr id="0" name=""/>
        <dsp:cNvSpPr/>
      </dsp:nvSpPr>
      <dsp:spPr>
        <a:xfrm>
          <a:off x="4897978" y="2053127"/>
          <a:ext cx="718036" cy="341719"/>
        </a:xfrm>
        <a:custGeom>
          <a:avLst/>
          <a:gdLst/>
          <a:ahLst/>
          <a:cxnLst/>
          <a:rect l="0" t="0" r="0" b="0"/>
          <a:pathLst>
            <a:path>
              <a:moveTo>
                <a:pt x="718036" y="0"/>
              </a:moveTo>
              <a:lnTo>
                <a:pt x="718036" y="232872"/>
              </a:lnTo>
              <a:lnTo>
                <a:pt x="0" y="232872"/>
              </a:lnTo>
              <a:lnTo>
                <a:pt x="0" y="341719"/>
              </a:lnTo>
            </a:path>
          </a:pathLst>
        </a:custGeom>
        <a:noFill/>
        <a:ln w="127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6F85DD3-E32B-4670-90FD-FF08504A4462}">
      <dsp:nvSpPr>
        <dsp:cNvPr id="0" name=""/>
        <dsp:cNvSpPr/>
      </dsp:nvSpPr>
      <dsp:spPr>
        <a:xfrm>
          <a:off x="4179942" y="965303"/>
          <a:ext cx="1436072" cy="341719"/>
        </a:xfrm>
        <a:custGeom>
          <a:avLst/>
          <a:gdLst/>
          <a:ahLst/>
          <a:cxnLst/>
          <a:rect l="0" t="0" r="0" b="0"/>
          <a:pathLst>
            <a:path>
              <a:moveTo>
                <a:pt x="0" y="0"/>
              </a:moveTo>
              <a:lnTo>
                <a:pt x="0" y="232872"/>
              </a:lnTo>
              <a:lnTo>
                <a:pt x="1436072" y="232872"/>
              </a:lnTo>
              <a:lnTo>
                <a:pt x="1436072" y="341719"/>
              </a:lnTo>
            </a:path>
          </a:pathLst>
        </a:custGeom>
        <a:noFill/>
        <a:ln w="127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6A6B760-44F0-4D85-975E-FED456DCC260}">
      <dsp:nvSpPr>
        <dsp:cNvPr id="0" name=""/>
        <dsp:cNvSpPr/>
      </dsp:nvSpPr>
      <dsp:spPr>
        <a:xfrm>
          <a:off x="2743869" y="2053127"/>
          <a:ext cx="718036" cy="341719"/>
        </a:xfrm>
        <a:custGeom>
          <a:avLst/>
          <a:gdLst/>
          <a:ahLst/>
          <a:cxnLst/>
          <a:rect l="0" t="0" r="0" b="0"/>
          <a:pathLst>
            <a:path>
              <a:moveTo>
                <a:pt x="0" y="0"/>
              </a:moveTo>
              <a:lnTo>
                <a:pt x="0" y="232872"/>
              </a:lnTo>
              <a:lnTo>
                <a:pt x="718036" y="232872"/>
              </a:lnTo>
              <a:lnTo>
                <a:pt x="718036" y="341719"/>
              </a:lnTo>
            </a:path>
          </a:pathLst>
        </a:custGeom>
        <a:noFill/>
        <a:ln w="127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12D8B56-1BC2-4B11-A55C-2E7D18EF390A}">
      <dsp:nvSpPr>
        <dsp:cNvPr id="0" name=""/>
        <dsp:cNvSpPr/>
      </dsp:nvSpPr>
      <dsp:spPr>
        <a:xfrm>
          <a:off x="2025833" y="3140952"/>
          <a:ext cx="1436072" cy="341719"/>
        </a:xfrm>
        <a:custGeom>
          <a:avLst/>
          <a:gdLst/>
          <a:ahLst/>
          <a:cxnLst/>
          <a:rect l="0" t="0" r="0" b="0"/>
          <a:pathLst>
            <a:path>
              <a:moveTo>
                <a:pt x="0" y="0"/>
              </a:moveTo>
              <a:lnTo>
                <a:pt x="0" y="232872"/>
              </a:lnTo>
              <a:lnTo>
                <a:pt x="1436072" y="232872"/>
              </a:lnTo>
              <a:lnTo>
                <a:pt x="1436072" y="341719"/>
              </a:lnTo>
            </a:path>
          </a:pathLst>
        </a:custGeom>
        <a:noFill/>
        <a:ln w="127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9C4BB12-AB96-4490-9E5A-9D40FBBF2BC1}">
      <dsp:nvSpPr>
        <dsp:cNvPr id="0" name=""/>
        <dsp:cNvSpPr/>
      </dsp:nvSpPr>
      <dsp:spPr>
        <a:xfrm>
          <a:off x="1980113" y="3140952"/>
          <a:ext cx="91440" cy="341719"/>
        </a:xfrm>
        <a:custGeom>
          <a:avLst/>
          <a:gdLst/>
          <a:ahLst/>
          <a:cxnLst/>
          <a:rect l="0" t="0" r="0" b="0"/>
          <a:pathLst>
            <a:path>
              <a:moveTo>
                <a:pt x="45720" y="0"/>
              </a:moveTo>
              <a:lnTo>
                <a:pt x="45720" y="341719"/>
              </a:lnTo>
            </a:path>
          </a:pathLst>
        </a:custGeom>
        <a:noFill/>
        <a:ln w="127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BDB5D90-6FA6-499F-8C61-A673E3908237}">
      <dsp:nvSpPr>
        <dsp:cNvPr id="0" name=""/>
        <dsp:cNvSpPr/>
      </dsp:nvSpPr>
      <dsp:spPr>
        <a:xfrm>
          <a:off x="589761" y="3140952"/>
          <a:ext cx="1436072" cy="341719"/>
        </a:xfrm>
        <a:custGeom>
          <a:avLst/>
          <a:gdLst/>
          <a:ahLst/>
          <a:cxnLst/>
          <a:rect l="0" t="0" r="0" b="0"/>
          <a:pathLst>
            <a:path>
              <a:moveTo>
                <a:pt x="1436072" y="0"/>
              </a:moveTo>
              <a:lnTo>
                <a:pt x="1436072" y="232872"/>
              </a:lnTo>
              <a:lnTo>
                <a:pt x="0" y="232872"/>
              </a:lnTo>
              <a:lnTo>
                <a:pt x="0" y="341719"/>
              </a:lnTo>
            </a:path>
          </a:pathLst>
        </a:custGeom>
        <a:noFill/>
        <a:ln w="127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1DA0D22-924A-459F-9BC7-8789DD4CB2ED}">
      <dsp:nvSpPr>
        <dsp:cNvPr id="0" name=""/>
        <dsp:cNvSpPr/>
      </dsp:nvSpPr>
      <dsp:spPr>
        <a:xfrm>
          <a:off x="2025833" y="2053127"/>
          <a:ext cx="718036" cy="341719"/>
        </a:xfrm>
        <a:custGeom>
          <a:avLst/>
          <a:gdLst/>
          <a:ahLst/>
          <a:cxnLst/>
          <a:rect l="0" t="0" r="0" b="0"/>
          <a:pathLst>
            <a:path>
              <a:moveTo>
                <a:pt x="718036" y="0"/>
              </a:moveTo>
              <a:lnTo>
                <a:pt x="718036" y="232872"/>
              </a:lnTo>
              <a:lnTo>
                <a:pt x="0" y="232872"/>
              </a:lnTo>
              <a:lnTo>
                <a:pt x="0" y="341719"/>
              </a:lnTo>
            </a:path>
          </a:pathLst>
        </a:custGeom>
        <a:noFill/>
        <a:ln w="127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B5F68FD-B93F-49B3-8A03-D5C95C062EE8}">
      <dsp:nvSpPr>
        <dsp:cNvPr id="0" name=""/>
        <dsp:cNvSpPr/>
      </dsp:nvSpPr>
      <dsp:spPr>
        <a:xfrm>
          <a:off x="2743869" y="965303"/>
          <a:ext cx="1436072" cy="341719"/>
        </a:xfrm>
        <a:custGeom>
          <a:avLst/>
          <a:gdLst/>
          <a:ahLst/>
          <a:cxnLst/>
          <a:rect l="0" t="0" r="0" b="0"/>
          <a:pathLst>
            <a:path>
              <a:moveTo>
                <a:pt x="1436072" y="0"/>
              </a:moveTo>
              <a:lnTo>
                <a:pt x="1436072" y="232872"/>
              </a:lnTo>
              <a:lnTo>
                <a:pt x="0" y="232872"/>
              </a:lnTo>
              <a:lnTo>
                <a:pt x="0" y="341719"/>
              </a:lnTo>
            </a:path>
          </a:pathLst>
        </a:custGeom>
        <a:noFill/>
        <a:ln w="127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DA062B5-5148-43B6-9A33-0C16F40E3919}">
      <dsp:nvSpPr>
        <dsp:cNvPr id="0" name=""/>
        <dsp:cNvSpPr/>
      </dsp:nvSpPr>
      <dsp:spPr>
        <a:xfrm>
          <a:off x="3592457" y="219198"/>
          <a:ext cx="1174968" cy="74610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E410725-1795-4024-B59A-A3F130307EA8}">
      <dsp:nvSpPr>
        <dsp:cNvPr id="0" name=""/>
        <dsp:cNvSpPr/>
      </dsp:nvSpPr>
      <dsp:spPr>
        <a:xfrm>
          <a:off x="3723009" y="343222"/>
          <a:ext cx="1174968" cy="746104"/>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tr-TR" sz="2000" kern="1200" dirty="0" smtClean="0"/>
            <a:t>SİNİR</a:t>
          </a:r>
        </a:p>
        <a:p>
          <a:pPr lvl="0" algn="ctr" defTabSz="889000">
            <a:lnSpc>
              <a:spcPct val="90000"/>
            </a:lnSpc>
            <a:spcBef>
              <a:spcPct val="0"/>
            </a:spcBef>
            <a:spcAft>
              <a:spcPct val="35000"/>
            </a:spcAft>
          </a:pPr>
          <a:r>
            <a:rPr lang="tr-TR" sz="2000" kern="1200" dirty="0" smtClean="0"/>
            <a:t>SİSTEMİ</a:t>
          </a:r>
          <a:endParaRPr lang="tr-TR" sz="2000" kern="1200" dirty="0"/>
        </a:p>
      </dsp:txBody>
      <dsp:txXfrm>
        <a:off x="3723009" y="343222"/>
        <a:ext cx="1174968" cy="746104"/>
      </dsp:txXfrm>
    </dsp:sp>
    <dsp:sp modelId="{74D824EB-5B65-4588-A501-D52B1759BB6B}">
      <dsp:nvSpPr>
        <dsp:cNvPr id="0" name=""/>
        <dsp:cNvSpPr/>
      </dsp:nvSpPr>
      <dsp:spPr>
        <a:xfrm>
          <a:off x="2156385" y="1307022"/>
          <a:ext cx="1174968" cy="74610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A3F54B5-1F3C-49A8-9F30-2F46B1DD9493}">
      <dsp:nvSpPr>
        <dsp:cNvPr id="0" name=""/>
        <dsp:cNvSpPr/>
      </dsp:nvSpPr>
      <dsp:spPr>
        <a:xfrm>
          <a:off x="2286937" y="1431047"/>
          <a:ext cx="1174968" cy="746104"/>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tr-TR" sz="2000" kern="1200" dirty="0" smtClean="0"/>
            <a:t>Merkezi SS</a:t>
          </a:r>
          <a:endParaRPr lang="tr-TR" sz="2000" kern="1200" dirty="0"/>
        </a:p>
      </dsp:txBody>
      <dsp:txXfrm>
        <a:off x="2286937" y="1431047"/>
        <a:ext cx="1174968" cy="746104"/>
      </dsp:txXfrm>
    </dsp:sp>
    <dsp:sp modelId="{DCA4AB7E-EF66-4FF6-88F1-D383A9B52B8D}">
      <dsp:nvSpPr>
        <dsp:cNvPr id="0" name=""/>
        <dsp:cNvSpPr/>
      </dsp:nvSpPr>
      <dsp:spPr>
        <a:xfrm>
          <a:off x="1438349" y="2394847"/>
          <a:ext cx="1174968" cy="74610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86A843E-1B92-4150-943D-FB13F5EC7A8D}">
      <dsp:nvSpPr>
        <dsp:cNvPr id="0" name=""/>
        <dsp:cNvSpPr/>
      </dsp:nvSpPr>
      <dsp:spPr>
        <a:xfrm>
          <a:off x="1568901" y="2518872"/>
          <a:ext cx="1174968" cy="746104"/>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tr-TR" sz="2000" kern="1200" dirty="0" smtClean="0"/>
            <a:t>Beyin</a:t>
          </a:r>
          <a:endParaRPr lang="tr-TR" sz="2000" kern="1200" dirty="0"/>
        </a:p>
      </dsp:txBody>
      <dsp:txXfrm>
        <a:off x="1568901" y="2518872"/>
        <a:ext cx="1174968" cy="746104"/>
      </dsp:txXfrm>
    </dsp:sp>
    <dsp:sp modelId="{C6682C38-BF9A-454D-8F7D-EC20119AD1CC}">
      <dsp:nvSpPr>
        <dsp:cNvPr id="0" name=""/>
        <dsp:cNvSpPr/>
      </dsp:nvSpPr>
      <dsp:spPr>
        <a:xfrm>
          <a:off x="2277" y="3482672"/>
          <a:ext cx="1174968" cy="74610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27DEA37-B849-46E4-9D4A-BC3406542CC5}">
      <dsp:nvSpPr>
        <dsp:cNvPr id="0" name=""/>
        <dsp:cNvSpPr/>
      </dsp:nvSpPr>
      <dsp:spPr>
        <a:xfrm>
          <a:off x="132829" y="3606696"/>
          <a:ext cx="1174968" cy="746104"/>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tr-TR" sz="2000" kern="1200" dirty="0" smtClean="0"/>
            <a:t>Ön Beyin</a:t>
          </a:r>
          <a:endParaRPr lang="tr-TR" sz="2000" kern="1200" dirty="0"/>
        </a:p>
      </dsp:txBody>
      <dsp:txXfrm>
        <a:off x="132829" y="3606696"/>
        <a:ext cx="1174968" cy="746104"/>
      </dsp:txXfrm>
    </dsp:sp>
    <dsp:sp modelId="{DA617437-3906-431A-95E7-450B5C64E435}">
      <dsp:nvSpPr>
        <dsp:cNvPr id="0" name=""/>
        <dsp:cNvSpPr/>
      </dsp:nvSpPr>
      <dsp:spPr>
        <a:xfrm>
          <a:off x="1438349" y="3482672"/>
          <a:ext cx="1174968" cy="74610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3289A4E-CC45-4FE6-BA56-66661F97436C}">
      <dsp:nvSpPr>
        <dsp:cNvPr id="0" name=""/>
        <dsp:cNvSpPr/>
      </dsp:nvSpPr>
      <dsp:spPr>
        <a:xfrm>
          <a:off x="1568901" y="3606696"/>
          <a:ext cx="1174968" cy="746104"/>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tr-TR" sz="2000" kern="1200" dirty="0" smtClean="0"/>
            <a:t>Orta Beyin</a:t>
          </a:r>
          <a:endParaRPr lang="tr-TR" sz="2000" kern="1200" dirty="0"/>
        </a:p>
      </dsp:txBody>
      <dsp:txXfrm>
        <a:off x="1568901" y="3606696"/>
        <a:ext cx="1174968" cy="746104"/>
      </dsp:txXfrm>
    </dsp:sp>
    <dsp:sp modelId="{5EE56AD7-FE8C-416A-82D9-5042A7F0CC35}">
      <dsp:nvSpPr>
        <dsp:cNvPr id="0" name=""/>
        <dsp:cNvSpPr/>
      </dsp:nvSpPr>
      <dsp:spPr>
        <a:xfrm>
          <a:off x="2874421" y="3482672"/>
          <a:ext cx="1174968" cy="74610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B34573B-B082-415F-B5B9-D64B651D17B8}">
      <dsp:nvSpPr>
        <dsp:cNvPr id="0" name=""/>
        <dsp:cNvSpPr/>
      </dsp:nvSpPr>
      <dsp:spPr>
        <a:xfrm>
          <a:off x="3004973" y="3606696"/>
          <a:ext cx="1174968" cy="746104"/>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tr-TR" sz="2000" kern="1200" dirty="0" smtClean="0"/>
            <a:t>Arka Beyin</a:t>
          </a:r>
          <a:endParaRPr lang="tr-TR" sz="2000" kern="1200" dirty="0"/>
        </a:p>
      </dsp:txBody>
      <dsp:txXfrm>
        <a:off x="3004973" y="3606696"/>
        <a:ext cx="1174968" cy="746104"/>
      </dsp:txXfrm>
    </dsp:sp>
    <dsp:sp modelId="{CA6C2A8A-EA06-4FA4-B775-96A8E7D11235}">
      <dsp:nvSpPr>
        <dsp:cNvPr id="0" name=""/>
        <dsp:cNvSpPr/>
      </dsp:nvSpPr>
      <dsp:spPr>
        <a:xfrm>
          <a:off x="2874421" y="2394847"/>
          <a:ext cx="1174968" cy="74610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871EE4E-BCD3-4E4B-95F6-E9E1DB6F3691}">
      <dsp:nvSpPr>
        <dsp:cNvPr id="0" name=""/>
        <dsp:cNvSpPr/>
      </dsp:nvSpPr>
      <dsp:spPr>
        <a:xfrm>
          <a:off x="3004973" y="2518872"/>
          <a:ext cx="1174968" cy="746104"/>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tr-TR" sz="2000" kern="1200" dirty="0" smtClean="0"/>
            <a:t>Omurilik</a:t>
          </a:r>
          <a:endParaRPr lang="tr-TR" sz="2000" kern="1200" dirty="0"/>
        </a:p>
      </dsp:txBody>
      <dsp:txXfrm>
        <a:off x="3004973" y="2518872"/>
        <a:ext cx="1174968" cy="746104"/>
      </dsp:txXfrm>
    </dsp:sp>
    <dsp:sp modelId="{8845A38A-782D-4F83-9797-B7A157C0AEA2}">
      <dsp:nvSpPr>
        <dsp:cNvPr id="0" name=""/>
        <dsp:cNvSpPr/>
      </dsp:nvSpPr>
      <dsp:spPr>
        <a:xfrm>
          <a:off x="5028530" y="1307022"/>
          <a:ext cx="1174968" cy="74610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0A00467-9AAF-405A-AFE8-852AEEA3A11F}">
      <dsp:nvSpPr>
        <dsp:cNvPr id="0" name=""/>
        <dsp:cNvSpPr/>
      </dsp:nvSpPr>
      <dsp:spPr>
        <a:xfrm>
          <a:off x="5159082" y="1431047"/>
          <a:ext cx="1174968" cy="746104"/>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tr-TR" sz="2000" kern="1200" dirty="0" smtClean="0"/>
            <a:t>Çevresel SS</a:t>
          </a:r>
          <a:endParaRPr lang="tr-TR" sz="2000" kern="1200" dirty="0"/>
        </a:p>
      </dsp:txBody>
      <dsp:txXfrm>
        <a:off x="5159082" y="1431047"/>
        <a:ext cx="1174968" cy="746104"/>
      </dsp:txXfrm>
    </dsp:sp>
    <dsp:sp modelId="{DB2F6E17-41D8-4E72-9B54-891C7B6B2CCF}">
      <dsp:nvSpPr>
        <dsp:cNvPr id="0" name=""/>
        <dsp:cNvSpPr/>
      </dsp:nvSpPr>
      <dsp:spPr>
        <a:xfrm>
          <a:off x="4310494" y="2394847"/>
          <a:ext cx="1174968" cy="74610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4C97E44-9178-41C1-A783-C06205E22E8A}">
      <dsp:nvSpPr>
        <dsp:cNvPr id="0" name=""/>
        <dsp:cNvSpPr/>
      </dsp:nvSpPr>
      <dsp:spPr>
        <a:xfrm>
          <a:off x="4441046" y="2518872"/>
          <a:ext cx="1174968" cy="746104"/>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tr-TR" sz="2000" kern="1200" dirty="0" smtClean="0"/>
            <a:t>Somatik SS</a:t>
          </a:r>
          <a:endParaRPr lang="tr-TR" sz="2000" kern="1200" dirty="0"/>
        </a:p>
      </dsp:txBody>
      <dsp:txXfrm>
        <a:off x="4441046" y="2518872"/>
        <a:ext cx="1174968" cy="746104"/>
      </dsp:txXfrm>
    </dsp:sp>
    <dsp:sp modelId="{07778CE2-0B42-472B-990F-697586204870}">
      <dsp:nvSpPr>
        <dsp:cNvPr id="0" name=""/>
        <dsp:cNvSpPr/>
      </dsp:nvSpPr>
      <dsp:spPr>
        <a:xfrm>
          <a:off x="5746566" y="2394847"/>
          <a:ext cx="1174968" cy="74610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C5500E2-92B7-4EB7-847E-C63C221E9E2B}">
      <dsp:nvSpPr>
        <dsp:cNvPr id="0" name=""/>
        <dsp:cNvSpPr/>
      </dsp:nvSpPr>
      <dsp:spPr>
        <a:xfrm>
          <a:off x="5877118" y="2518872"/>
          <a:ext cx="1174968" cy="746104"/>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tr-TR" sz="2000" kern="1200" dirty="0" smtClean="0"/>
            <a:t>Otonom SS</a:t>
          </a:r>
          <a:endParaRPr lang="tr-TR" sz="2000" kern="1200" dirty="0"/>
        </a:p>
      </dsp:txBody>
      <dsp:txXfrm>
        <a:off x="5877118" y="2518872"/>
        <a:ext cx="1174968" cy="746104"/>
      </dsp:txXfrm>
    </dsp:sp>
    <dsp:sp modelId="{A2D97525-778C-4EC3-8D07-3EA97C80D5F3}">
      <dsp:nvSpPr>
        <dsp:cNvPr id="0" name=""/>
        <dsp:cNvSpPr/>
      </dsp:nvSpPr>
      <dsp:spPr>
        <a:xfrm>
          <a:off x="5028530" y="3482672"/>
          <a:ext cx="1174968" cy="74610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D5CEA5C-453E-4A09-97A5-EBC192BF852B}">
      <dsp:nvSpPr>
        <dsp:cNvPr id="0" name=""/>
        <dsp:cNvSpPr/>
      </dsp:nvSpPr>
      <dsp:spPr>
        <a:xfrm>
          <a:off x="5159082" y="3606696"/>
          <a:ext cx="1174968" cy="746104"/>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tr-TR" sz="1800" kern="1200" dirty="0" smtClean="0"/>
            <a:t>Sempatik</a:t>
          </a:r>
          <a:endParaRPr lang="tr-TR" sz="1800" kern="1200" dirty="0"/>
        </a:p>
      </dsp:txBody>
      <dsp:txXfrm>
        <a:off x="5159082" y="3606696"/>
        <a:ext cx="1174968" cy="746104"/>
      </dsp:txXfrm>
    </dsp:sp>
    <dsp:sp modelId="{FF9771B0-FC8E-4F71-9CC9-C106119D4D4A}">
      <dsp:nvSpPr>
        <dsp:cNvPr id="0" name=""/>
        <dsp:cNvSpPr/>
      </dsp:nvSpPr>
      <dsp:spPr>
        <a:xfrm>
          <a:off x="6464602" y="3482672"/>
          <a:ext cx="1174968" cy="74610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C305C25-8169-45F3-81CA-C640F182A432}">
      <dsp:nvSpPr>
        <dsp:cNvPr id="0" name=""/>
        <dsp:cNvSpPr/>
      </dsp:nvSpPr>
      <dsp:spPr>
        <a:xfrm>
          <a:off x="6595154" y="3606696"/>
          <a:ext cx="1174968" cy="746104"/>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tr-TR" sz="1600" kern="1200" dirty="0" smtClean="0"/>
            <a:t>Parasempatik</a:t>
          </a:r>
          <a:endParaRPr lang="tr-TR" sz="1600" kern="1200" dirty="0"/>
        </a:p>
      </dsp:txBody>
      <dsp:txXfrm>
        <a:off x="6595154" y="3606696"/>
        <a:ext cx="1174968" cy="746104"/>
      </dsp:txXfrm>
    </dsp:sp>
  </dsp:spTree>
</dsp:drawing>
</file>

<file path=ppt/diagrams/drawing3.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31039083-7456-4AFE-81DA-5F8531FF28AA}">
      <dsp:nvSpPr>
        <dsp:cNvPr id="0" name=""/>
        <dsp:cNvSpPr/>
      </dsp:nvSpPr>
      <dsp:spPr>
        <a:xfrm>
          <a:off x="3886200" y="2047405"/>
          <a:ext cx="2749514" cy="477188"/>
        </a:xfrm>
        <a:custGeom>
          <a:avLst/>
          <a:gdLst/>
          <a:ahLst/>
          <a:cxnLst/>
          <a:rect l="0" t="0" r="0" b="0"/>
          <a:pathLst>
            <a:path>
              <a:moveTo>
                <a:pt x="0" y="0"/>
              </a:moveTo>
              <a:lnTo>
                <a:pt x="0" y="238594"/>
              </a:lnTo>
              <a:lnTo>
                <a:pt x="2749514" y="238594"/>
              </a:lnTo>
              <a:lnTo>
                <a:pt x="2749514" y="477188"/>
              </a:lnTo>
            </a:path>
          </a:pathLst>
        </a:custGeom>
        <a:noFill/>
        <a:ln w="127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06C5CCC-4572-4BBF-87DE-43E7A192B7D0}">
      <dsp:nvSpPr>
        <dsp:cNvPr id="0" name=""/>
        <dsp:cNvSpPr/>
      </dsp:nvSpPr>
      <dsp:spPr>
        <a:xfrm>
          <a:off x="3840480" y="2047405"/>
          <a:ext cx="91440" cy="477188"/>
        </a:xfrm>
        <a:custGeom>
          <a:avLst/>
          <a:gdLst/>
          <a:ahLst/>
          <a:cxnLst/>
          <a:rect l="0" t="0" r="0" b="0"/>
          <a:pathLst>
            <a:path>
              <a:moveTo>
                <a:pt x="45720" y="0"/>
              </a:moveTo>
              <a:lnTo>
                <a:pt x="45720" y="477188"/>
              </a:lnTo>
            </a:path>
          </a:pathLst>
        </a:custGeom>
        <a:noFill/>
        <a:ln w="127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BBC1281-86F4-4289-923E-544808DBCD10}">
      <dsp:nvSpPr>
        <dsp:cNvPr id="0" name=""/>
        <dsp:cNvSpPr/>
      </dsp:nvSpPr>
      <dsp:spPr>
        <a:xfrm>
          <a:off x="1136685" y="2047405"/>
          <a:ext cx="2749514" cy="477188"/>
        </a:xfrm>
        <a:custGeom>
          <a:avLst/>
          <a:gdLst/>
          <a:ahLst/>
          <a:cxnLst/>
          <a:rect l="0" t="0" r="0" b="0"/>
          <a:pathLst>
            <a:path>
              <a:moveTo>
                <a:pt x="2749514" y="0"/>
              </a:moveTo>
              <a:lnTo>
                <a:pt x="2749514" y="238594"/>
              </a:lnTo>
              <a:lnTo>
                <a:pt x="0" y="238594"/>
              </a:lnTo>
              <a:lnTo>
                <a:pt x="0" y="477188"/>
              </a:lnTo>
            </a:path>
          </a:pathLst>
        </a:custGeom>
        <a:noFill/>
        <a:ln w="127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077E6E8-103B-49F7-BA45-C61A950B2562}">
      <dsp:nvSpPr>
        <dsp:cNvPr id="0" name=""/>
        <dsp:cNvSpPr/>
      </dsp:nvSpPr>
      <dsp:spPr>
        <a:xfrm>
          <a:off x="2750036" y="911242"/>
          <a:ext cx="2272326" cy="1136163"/>
        </a:xfrm>
        <a:prstGeom prst="rect">
          <a:avLst/>
        </a:prstGeom>
        <a:solidFill>
          <a:schemeClr val="accent5">
            <a:lumMod val="60000"/>
            <a:lumOff val="4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tr-TR" sz="2000" kern="1200" dirty="0" smtClean="0"/>
            <a:t>3 KISIMDAN OLUŞUR</a:t>
          </a:r>
          <a:endParaRPr lang="tr-TR" sz="2000" kern="1200" dirty="0"/>
        </a:p>
      </dsp:txBody>
      <dsp:txXfrm>
        <a:off x="2750036" y="911242"/>
        <a:ext cx="2272326" cy="1136163"/>
      </dsp:txXfrm>
    </dsp:sp>
    <dsp:sp modelId="{A1A8D889-9762-45C0-86B9-64EA2EBD8858}">
      <dsp:nvSpPr>
        <dsp:cNvPr id="0" name=""/>
        <dsp:cNvSpPr/>
      </dsp:nvSpPr>
      <dsp:spPr>
        <a:xfrm>
          <a:off x="521" y="2524594"/>
          <a:ext cx="2272326" cy="1136163"/>
        </a:xfrm>
        <a:prstGeom prst="rect">
          <a:avLst/>
        </a:prstGeom>
        <a:solidFill>
          <a:schemeClr val="accent6">
            <a:lumMod val="60000"/>
            <a:lumOff val="4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tr-TR" sz="2000" kern="1200" dirty="0" smtClean="0"/>
            <a:t>PONS</a:t>
          </a:r>
          <a:endParaRPr lang="tr-TR" sz="2000" kern="1200" dirty="0"/>
        </a:p>
      </dsp:txBody>
      <dsp:txXfrm>
        <a:off x="521" y="2524594"/>
        <a:ext cx="2272326" cy="1136163"/>
      </dsp:txXfrm>
    </dsp:sp>
    <dsp:sp modelId="{A58BE3CB-3BA7-4FBB-8159-EE02533DCEB9}">
      <dsp:nvSpPr>
        <dsp:cNvPr id="0" name=""/>
        <dsp:cNvSpPr/>
      </dsp:nvSpPr>
      <dsp:spPr>
        <a:xfrm>
          <a:off x="2750036" y="2524594"/>
          <a:ext cx="2272326" cy="113616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tr-TR" sz="2000" kern="1200" dirty="0" smtClean="0"/>
            <a:t>BEYİNCİK</a:t>
          </a:r>
          <a:endParaRPr lang="tr-TR" sz="2000" kern="1200" dirty="0"/>
        </a:p>
      </dsp:txBody>
      <dsp:txXfrm>
        <a:off x="2750036" y="2524594"/>
        <a:ext cx="2272326" cy="1136163"/>
      </dsp:txXfrm>
    </dsp:sp>
    <dsp:sp modelId="{BCE39D02-143C-41F7-A86F-1F91676B1FD0}">
      <dsp:nvSpPr>
        <dsp:cNvPr id="0" name=""/>
        <dsp:cNvSpPr/>
      </dsp:nvSpPr>
      <dsp:spPr>
        <a:xfrm>
          <a:off x="5499551" y="2524594"/>
          <a:ext cx="2272326" cy="1136163"/>
        </a:xfrm>
        <a:prstGeom prst="rect">
          <a:avLst/>
        </a:prstGeom>
        <a:solidFill>
          <a:schemeClr val="accent3">
            <a:lumMod val="60000"/>
            <a:lumOff val="4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tr-TR" sz="2000" kern="1200" dirty="0" smtClean="0"/>
            <a:t>OMURİLİK</a:t>
          </a:r>
        </a:p>
        <a:p>
          <a:pPr lvl="0" algn="ctr" defTabSz="889000">
            <a:lnSpc>
              <a:spcPct val="90000"/>
            </a:lnSpc>
            <a:spcBef>
              <a:spcPct val="0"/>
            </a:spcBef>
            <a:spcAft>
              <a:spcPct val="35000"/>
            </a:spcAft>
          </a:pPr>
          <a:r>
            <a:rPr lang="tr-TR" sz="2000" kern="1200" dirty="0" smtClean="0"/>
            <a:t>SOĞANI</a:t>
          </a:r>
          <a:endParaRPr lang="tr-TR" sz="2000" kern="1200" dirty="0"/>
        </a:p>
      </dsp:txBody>
      <dsp:txXfrm>
        <a:off x="5499551" y="2524594"/>
        <a:ext cx="2272326" cy="1136163"/>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Üstbilgi Yer Tutucusu"/>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tr-TR"/>
          </a:p>
        </p:txBody>
      </p:sp>
      <p:sp>
        <p:nvSpPr>
          <p:cNvPr id="3" name="2 Veri Yer Tutucusu"/>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23F0828-FDC6-44B2-A396-88D3C0234BEE}" type="datetimeFigureOut">
              <a:rPr lang="tr-TR" smtClean="0"/>
              <a:pPr/>
              <a:t>20.12.2015</a:t>
            </a:fld>
            <a:endParaRPr lang="tr-TR"/>
          </a:p>
        </p:txBody>
      </p:sp>
      <p:sp>
        <p:nvSpPr>
          <p:cNvPr id="4" name="3 Slayt Görüntüsü Yer Tutucusu"/>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tr-TR"/>
          </a:p>
        </p:txBody>
      </p:sp>
      <p:sp>
        <p:nvSpPr>
          <p:cNvPr id="5" name="4 Not Yer Tutucusu"/>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6" name="5 Altbilgi Yer Tutucusu"/>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tr-TR"/>
          </a:p>
        </p:txBody>
      </p:sp>
      <p:sp>
        <p:nvSpPr>
          <p:cNvPr id="7" name="6 Slayt Numarası Yer Tutucusu"/>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4B3581E-7C90-43D4-91CA-04784DA33F93}" type="slidenum">
              <a:rPr lang="tr-TR" smtClean="0"/>
              <a:pPr/>
              <a:t>‹#›</a:t>
            </a:fld>
            <a:endParaRPr lang="tr-T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Başlık Slaydı">
    <p:bg>
      <p:bgRef idx="1003">
        <a:schemeClr val="bg1"/>
      </p:bgRef>
    </p:bg>
    <p:spTree>
      <p:nvGrpSpPr>
        <p:cNvPr id="1" name=""/>
        <p:cNvGrpSpPr/>
        <p:nvPr/>
      </p:nvGrpSpPr>
      <p:grpSpPr>
        <a:xfrm>
          <a:off x="0" y="0"/>
          <a:ext cx="0" cy="0"/>
          <a:chOff x="0" y="0"/>
          <a:chExt cx="0" cy="0"/>
        </a:xfrm>
      </p:grpSpPr>
      <p:sp>
        <p:nvSpPr>
          <p:cNvPr id="12" name="11 Dikdörtgen"/>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13" name="12 Yuvarlatılmış Dikdörtgen"/>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9" name="8 Alt Başlık"/>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tr-TR" smtClean="0"/>
              <a:t>Asıl alt başlık stilini düzenlemek için tıklatın</a:t>
            </a:r>
            <a:endParaRPr kumimoji="0" lang="en-US"/>
          </a:p>
        </p:txBody>
      </p:sp>
      <p:sp>
        <p:nvSpPr>
          <p:cNvPr id="28" name="27 Veri Yer Tutucusu"/>
          <p:cNvSpPr>
            <a:spLocks noGrp="1"/>
          </p:cNvSpPr>
          <p:nvPr>
            <p:ph type="dt" sz="half" idx="10"/>
          </p:nvPr>
        </p:nvSpPr>
        <p:spPr/>
        <p:txBody>
          <a:bodyPr/>
          <a:lstStyle/>
          <a:p>
            <a:fld id="{0CD83C8D-4CC0-40FC-BC55-358D73B0CE03}" type="datetime1">
              <a:rPr lang="tr-TR" smtClean="0"/>
              <a:pPr/>
              <a:t>20.12.2015</a:t>
            </a:fld>
            <a:endParaRPr lang="tr-TR"/>
          </a:p>
        </p:txBody>
      </p:sp>
      <p:sp>
        <p:nvSpPr>
          <p:cNvPr id="17" name="16 Altbilgi Yer Tutucusu"/>
          <p:cNvSpPr>
            <a:spLocks noGrp="1"/>
          </p:cNvSpPr>
          <p:nvPr>
            <p:ph type="ftr" sz="quarter" idx="11"/>
          </p:nvPr>
        </p:nvSpPr>
        <p:spPr/>
        <p:txBody>
          <a:bodyPr/>
          <a:lstStyle/>
          <a:p>
            <a:endParaRPr lang="tr-TR"/>
          </a:p>
        </p:txBody>
      </p:sp>
      <p:sp>
        <p:nvSpPr>
          <p:cNvPr id="29" name="28 Slayt Numarası Yer Tutucusu"/>
          <p:cNvSpPr>
            <a:spLocks noGrp="1"/>
          </p:cNvSpPr>
          <p:nvPr>
            <p:ph type="sldNum" sz="quarter" idx="12"/>
          </p:nvPr>
        </p:nvSpPr>
        <p:spPr/>
        <p:txBody>
          <a:bodyPr lIns="0" tIns="0" rIns="0" bIns="0">
            <a:noAutofit/>
          </a:bodyPr>
          <a:lstStyle>
            <a:lvl1pPr>
              <a:defRPr sz="1400">
                <a:solidFill>
                  <a:srgbClr val="FFFFFF"/>
                </a:solidFill>
              </a:defRPr>
            </a:lvl1pPr>
          </a:lstStyle>
          <a:p>
            <a:fld id="{2A40F5E8-2454-409C-9A23-52A6819FDB7D}" type="slidenum">
              <a:rPr lang="tr-TR" smtClean="0"/>
              <a:pPr/>
              <a:t>‹#›</a:t>
            </a:fld>
            <a:endParaRPr lang="tr-TR"/>
          </a:p>
        </p:txBody>
      </p:sp>
      <p:sp>
        <p:nvSpPr>
          <p:cNvPr id="7" name="6 Dikdörtgen"/>
          <p:cNvSpPr/>
          <p:nvPr/>
        </p:nvSpPr>
        <p:spPr>
          <a:xfrm>
            <a:off x="62931" y="1449303"/>
            <a:ext cx="9021537" cy="1527349"/>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9 Dikdörtgen"/>
          <p:cNvSpPr/>
          <p:nvPr/>
        </p:nvSpPr>
        <p:spPr>
          <a:xfrm>
            <a:off x="62931" y="1396720"/>
            <a:ext cx="9021537" cy="12058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10 Dikdörtgen"/>
          <p:cNvSpPr/>
          <p:nvPr/>
        </p:nvSpPr>
        <p:spPr>
          <a:xfrm>
            <a:off x="62931" y="2976649"/>
            <a:ext cx="9021537" cy="110532"/>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7 Başlık"/>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kumimoji="0" lang="tr-TR" smtClean="0"/>
              <a:t>Asıl başlık stili için tıklatın</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Başlık, Dikey Metin">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r>
              <a:rPr kumimoji="0" lang="tr-TR" smtClean="0"/>
              <a:t>Asıl başlık stili için tıklatın</a:t>
            </a:r>
            <a:endParaRPr kumimoji="0" lang="en-US"/>
          </a:p>
        </p:txBody>
      </p:sp>
      <p:sp>
        <p:nvSpPr>
          <p:cNvPr id="3" name="2 Dikey Metin Yer Tutucusu"/>
          <p:cNvSpPr>
            <a:spLocks noGrp="1"/>
          </p:cNvSpPr>
          <p:nvPr>
            <p:ph type="body" orient="vert" idx="1"/>
          </p:nvPr>
        </p:nvSpPr>
        <p:spPr/>
        <p:txBody>
          <a:bodyPr vert="eaVert"/>
          <a:lstStyle/>
          <a:p>
            <a:pPr lvl="0" eaLnBrk="1" latinLnBrk="0" hangingPunct="1"/>
            <a:r>
              <a:rPr lang="tr-TR" smtClean="0"/>
              <a:t>Asıl metin stillerini düzenlemek için tıklatın</a:t>
            </a:r>
          </a:p>
          <a:p>
            <a:pPr lvl="1" eaLnBrk="1" latinLnBrk="0" hangingPunct="1"/>
            <a:r>
              <a:rPr lang="tr-TR" smtClean="0"/>
              <a:t>İkinci düzey</a:t>
            </a:r>
          </a:p>
          <a:p>
            <a:pPr lvl="2" eaLnBrk="1" latinLnBrk="0" hangingPunct="1"/>
            <a:r>
              <a:rPr lang="tr-TR" smtClean="0"/>
              <a:t>Üçüncü düzey</a:t>
            </a:r>
          </a:p>
          <a:p>
            <a:pPr lvl="3" eaLnBrk="1" latinLnBrk="0" hangingPunct="1"/>
            <a:r>
              <a:rPr lang="tr-TR" smtClean="0"/>
              <a:t>Dördüncü düzey</a:t>
            </a:r>
          </a:p>
          <a:p>
            <a:pPr lvl="4" eaLnBrk="1" latinLnBrk="0" hangingPunct="1"/>
            <a:r>
              <a:rPr lang="tr-TR" smtClean="0"/>
              <a:t>Beşinci düzey</a:t>
            </a:r>
            <a:endParaRPr kumimoji="0" lang="en-US"/>
          </a:p>
        </p:txBody>
      </p:sp>
      <p:sp>
        <p:nvSpPr>
          <p:cNvPr id="4" name="3 Veri Yer Tutucusu"/>
          <p:cNvSpPr>
            <a:spLocks noGrp="1"/>
          </p:cNvSpPr>
          <p:nvPr>
            <p:ph type="dt" sz="half" idx="10"/>
          </p:nvPr>
        </p:nvSpPr>
        <p:spPr/>
        <p:txBody>
          <a:bodyPr/>
          <a:lstStyle/>
          <a:p>
            <a:fld id="{6ED615EF-887B-4ACF-A50B-3ACCB1620AAA}" type="datetime1">
              <a:rPr lang="tr-TR" smtClean="0"/>
              <a:pPr/>
              <a:t>20.12.2015</a:t>
            </a:fld>
            <a:endParaRPr lang="tr-TR"/>
          </a:p>
        </p:txBody>
      </p:sp>
      <p:sp>
        <p:nvSpPr>
          <p:cNvPr id="5" name="4 Altbilgi Yer Tutucusu"/>
          <p:cNvSpPr>
            <a:spLocks noGrp="1"/>
          </p:cNvSpPr>
          <p:nvPr>
            <p:ph type="ftr" sz="quarter" idx="11"/>
          </p:nvPr>
        </p:nvSpPr>
        <p:spPr/>
        <p:txBody>
          <a:bodyPr/>
          <a:lstStyle/>
          <a:p>
            <a:endParaRPr lang="tr-TR"/>
          </a:p>
        </p:txBody>
      </p:sp>
      <p:sp>
        <p:nvSpPr>
          <p:cNvPr id="6" name="5 Slayt Numarası Yer Tutucusu"/>
          <p:cNvSpPr>
            <a:spLocks noGrp="1"/>
          </p:cNvSpPr>
          <p:nvPr>
            <p:ph type="sldNum" sz="quarter" idx="12"/>
          </p:nvPr>
        </p:nvSpPr>
        <p:spPr/>
        <p:txBody>
          <a:bodyPr/>
          <a:lstStyle/>
          <a:p>
            <a:fld id="{2A40F5E8-2454-409C-9A23-52A6819FDB7D}" type="slidenum">
              <a:rPr lang="tr-TR" smtClean="0"/>
              <a:pPr/>
              <a:t>‹#›</a:t>
            </a:fld>
            <a:endParaRPr lang="tr-T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1 Dikey Başlık"/>
          <p:cNvSpPr>
            <a:spLocks noGrp="1"/>
          </p:cNvSpPr>
          <p:nvPr>
            <p:ph type="title" orient="vert"/>
          </p:nvPr>
        </p:nvSpPr>
        <p:spPr>
          <a:xfrm>
            <a:off x="6629400" y="274641"/>
            <a:ext cx="2011680" cy="5851525"/>
          </a:xfrm>
        </p:spPr>
        <p:txBody>
          <a:bodyPr vert="eaVert"/>
          <a:lstStyle/>
          <a:p>
            <a:r>
              <a:rPr kumimoji="0" lang="tr-TR" smtClean="0"/>
              <a:t>Asıl başlık stili için tıklatın</a:t>
            </a:r>
            <a:endParaRPr kumimoji="0" lang="en-US"/>
          </a:p>
        </p:txBody>
      </p:sp>
      <p:sp>
        <p:nvSpPr>
          <p:cNvPr id="3" name="2 Dikey Metin Yer Tutucusu"/>
          <p:cNvSpPr>
            <a:spLocks noGrp="1"/>
          </p:cNvSpPr>
          <p:nvPr>
            <p:ph type="body" orient="vert" idx="1"/>
          </p:nvPr>
        </p:nvSpPr>
        <p:spPr>
          <a:xfrm>
            <a:off x="914400" y="274640"/>
            <a:ext cx="5562600" cy="5851525"/>
          </a:xfrm>
        </p:spPr>
        <p:txBody>
          <a:bodyPr vert="eaVert"/>
          <a:lstStyle/>
          <a:p>
            <a:pPr lvl="0" eaLnBrk="1" latinLnBrk="0" hangingPunct="1"/>
            <a:r>
              <a:rPr lang="tr-TR" smtClean="0"/>
              <a:t>Asıl metin stillerini düzenlemek için tıklatın</a:t>
            </a:r>
          </a:p>
          <a:p>
            <a:pPr lvl="1" eaLnBrk="1" latinLnBrk="0" hangingPunct="1"/>
            <a:r>
              <a:rPr lang="tr-TR" smtClean="0"/>
              <a:t>İkinci düzey</a:t>
            </a:r>
          </a:p>
          <a:p>
            <a:pPr lvl="2" eaLnBrk="1" latinLnBrk="0" hangingPunct="1"/>
            <a:r>
              <a:rPr lang="tr-TR" smtClean="0"/>
              <a:t>Üçüncü düzey</a:t>
            </a:r>
          </a:p>
          <a:p>
            <a:pPr lvl="3" eaLnBrk="1" latinLnBrk="0" hangingPunct="1"/>
            <a:r>
              <a:rPr lang="tr-TR" smtClean="0"/>
              <a:t>Dördüncü düzey</a:t>
            </a:r>
          </a:p>
          <a:p>
            <a:pPr lvl="4" eaLnBrk="1" latinLnBrk="0" hangingPunct="1"/>
            <a:r>
              <a:rPr lang="tr-TR" smtClean="0"/>
              <a:t>Beşinci düzey</a:t>
            </a:r>
            <a:endParaRPr kumimoji="0" lang="en-US"/>
          </a:p>
        </p:txBody>
      </p:sp>
      <p:sp>
        <p:nvSpPr>
          <p:cNvPr id="4" name="3 Veri Yer Tutucusu"/>
          <p:cNvSpPr>
            <a:spLocks noGrp="1"/>
          </p:cNvSpPr>
          <p:nvPr>
            <p:ph type="dt" sz="half" idx="10"/>
          </p:nvPr>
        </p:nvSpPr>
        <p:spPr/>
        <p:txBody>
          <a:bodyPr/>
          <a:lstStyle/>
          <a:p>
            <a:fld id="{AA7957FB-43B8-4D81-8AA5-6DE05792119D}" type="datetime1">
              <a:rPr lang="tr-TR" smtClean="0"/>
              <a:pPr/>
              <a:t>20.12.2015</a:t>
            </a:fld>
            <a:endParaRPr lang="tr-TR"/>
          </a:p>
        </p:txBody>
      </p:sp>
      <p:sp>
        <p:nvSpPr>
          <p:cNvPr id="5" name="4 Altbilgi Yer Tutucusu"/>
          <p:cNvSpPr>
            <a:spLocks noGrp="1"/>
          </p:cNvSpPr>
          <p:nvPr>
            <p:ph type="ftr" sz="quarter" idx="11"/>
          </p:nvPr>
        </p:nvSpPr>
        <p:spPr/>
        <p:txBody>
          <a:bodyPr/>
          <a:lstStyle/>
          <a:p>
            <a:endParaRPr lang="tr-TR"/>
          </a:p>
        </p:txBody>
      </p:sp>
      <p:sp>
        <p:nvSpPr>
          <p:cNvPr id="6" name="5 Slayt Numarası Yer Tutucusu"/>
          <p:cNvSpPr>
            <a:spLocks noGrp="1"/>
          </p:cNvSpPr>
          <p:nvPr>
            <p:ph type="sldNum" sz="quarter" idx="12"/>
          </p:nvPr>
        </p:nvSpPr>
        <p:spPr/>
        <p:txBody>
          <a:bodyPr/>
          <a:lstStyle/>
          <a:p>
            <a:fld id="{2A40F5E8-2454-409C-9A23-52A6819FDB7D}" type="slidenum">
              <a:rPr lang="tr-TR" smtClean="0"/>
              <a:pPr/>
              <a:t>‹#›</a:t>
            </a:fld>
            <a:endParaRPr lang="tr-T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cSld name="Başlık ve Tablo">
    <p:spTree>
      <p:nvGrpSpPr>
        <p:cNvPr id="1" name=""/>
        <p:cNvGrpSpPr/>
        <p:nvPr/>
      </p:nvGrpSpPr>
      <p:grpSpPr>
        <a:xfrm>
          <a:off x="0" y="0"/>
          <a:ext cx="0" cy="0"/>
          <a:chOff x="0" y="0"/>
          <a:chExt cx="0" cy="0"/>
        </a:xfrm>
      </p:grpSpPr>
      <p:sp>
        <p:nvSpPr>
          <p:cNvPr id="2" name="1 Başlık"/>
          <p:cNvSpPr>
            <a:spLocks noGrp="1"/>
          </p:cNvSpPr>
          <p:nvPr>
            <p:ph type="title"/>
          </p:nvPr>
        </p:nvSpPr>
        <p:spPr>
          <a:xfrm>
            <a:off x="457200" y="277813"/>
            <a:ext cx="8229600" cy="1139825"/>
          </a:xfrm>
        </p:spPr>
        <p:txBody>
          <a:bodyPr/>
          <a:lstStyle/>
          <a:p>
            <a:r>
              <a:rPr lang="tr-TR" smtClean="0"/>
              <a:t>Asıl başlık stili için tıklatın</a:t>
            </a:r>
            <a:endParaRPr lang="tr-TR"/>
          </a:p>
        </p:txBody>
      </p:sp>
      <p:sp>
        <p:nvSpPr>
          <p:cNvPr id="3" name="2 Tablo Yer Tutucusu"/>
          <p:cNvSpPr>
            <a:spLocks noGrp="1"/>
          </p:cNvSpPr>
          <p:nvPr>
            <p:ph type="tbl" idx="1"/>
          </p:nvPr>
        </p:nvSpPr>
        <p:spPr>
          <a:xfrm>
            <a:off x="457200" y="1600200"/>
            <a:ext cx="8229600" cy="4525963"/>
          </a:xfrm>
        </p:spPr>
        <p:txBody>
          <a:bodyPr/>
          <a:lstStyle/>
          <a:p>
            <a:pPr lvl="0"/>
            <a:endParaRPr lang="tr-TR" noProof="0" smtClean="0"/>
          </a:p>
        </p:txBody>
      </p:sp>
      <p:sp>
        <p:nvSpPr>
          <p:cNvPr id="4" name="Rectangle 69"/>
          <p:cNvSpPr>
            <a:spLocks noGrp="1" noChangeArrowheads="1"/>
          </p:cNvSpPr>
          <p:nvPr>
            <p:ph type="dt" sz="half" idx="10"/>
          </p:nvPr>
        </p:nvSpPr>
        <p:spPr/>
        <p:txBody>
          <a:bodyPr/>
          <a:lstStyle>
            <a:lvl1pPr>
              <a:defRPr/>
            </a:lvl1pPr>
          </a:lstStyle>
          <a:p>
            <a:pPr>
              <a:defRPr/>
            </a:pPr>
            <a:fld id="{CDCA4442-A49A-4704-A538-049ECE350434}" type="datetime1">
              <a:rPr lang="tr-TR" smtClean="0"/>
              <a:pPr>
                <a:defRPr/>
              </a:pPr>
              <a:t>20.12.2015</a:t>
            </a:fld>
            <a:endParaRPr lang="tr-TR"/>
          </a:p>
        </p:txBody>
      </p:sp>
      <p:sp>
        <p:nvSpPr>
          <p:cNvPr id="5" name="Rectangle 70"/>
          <p:cNvSpPr>
            <a:spLocks noGrp="1" noChangeArrowheads="1"/>
          </p:cNvSpPr>
          <p:nvPr>
            <p:ph type="ftr" sz="quarter" idx="11"/>
          </p:nvPr>
        </p:nvSpPr>
        <p:spPr/>
        <p:txBody>
          <a:bodyPr/>
          <a:lstStyle>
            <a:lvl1pPr>
              <a:defRPr/>
            </a:lvl1pPr>
          </a:lstStyle>
          <a:p>
            <a:pPr>
              <a:defRPr/>
            </a:pPr>
            <a:r>
              <a:rPr lang="tr-TR" smtClean="0"/>
              <a:t>Copyright Tzn Arc</a:t>
            </a:r>
            <a:endParaRPr lang="tr-TR"/>
          </a:p>
        </p:txBody>
      </p:sp>
      <p:sp>
        <p:nvSpPr>
          <p:cNvPr id="6" name="Rectangle 71"/>
          <p:cNvSpPr>
            <a:spLocks noGrp="1" noChangeArrowheads="1"/>
          </p:cNvSpPr>
          <p:nvPr>
            <p:ph type="sldNum" sz="quarter" idx="12"/>
          </p:nvPr>
        </p:nvSpPr>
        <p:spPr/>
        <p:txBody>
          <a:bodyPr/>
          <a:lstStyle>
            <a:lvl1pPr>
              <a:defRPr/>
            </a:lvl1pPr>
          </a:lstStyle>
          <a:p>
            <a:pPr>
              <a:defRPr/>
            </a:pPr>
            <a:fld id="{5D6F7162-0E7C-40E3-B07B-9B036D2EE818}" type="slidenum">
              <a:rPr lang="en-US"/>
              <a:pPr>
                <a:defRPr/>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r>
              <a:rPr kumimoji="0" lang="tr-TR" smtClean="0"/>
              <a:t>Asıl başlık stili için tıklatın</a:t>
            </a:r>
            <a:endParaRPr kumimoji="0" lang="en-US"/>
          </a:p>
        </p:txBody>
      </p:sp>
      <p:sp>
        <p:nvSpPr>
          <p:cNvPr id="4" name="3 Veri Yer Tutucusu"/>
          <p:cNvSpPr>
            <a:spLocks noGrp="1"/>
          </p:cNvSpPr>
          <p:nvPr>
            <p:ph type="dt" sz="half" idx="10"/>
          </p:nvPr>
        </p:nvSpPr>
        <p:spPr/>
        <p:txBody>
          <a:bodyPr/>
          <a:lstStyle/>
          <a:p>
            <a:fld id="{9B713E97-8337-45E1-A789-B9CB4738CD4A}" type="datetime1">
              <a:rPr lang="tr-TR" smtClean="0"/>
              <a:pPr/>
              <a:t>20.12.2015</a:t>
            </a:fld>
            <a:endParaRPr lang="tr-TR"/>
          </a:p>
        </p:txBody>
      </p:sp>
      <p:sp>
        <p:nvSpPr>
          <p:cNvPr id="5" name="4 Altbilgi Yer Tutucusu"/>
          <p:cNvSpPr>
            <a:spLocks noGrp="1"/>
          </p:cNvSpPr>
          <p:nvPr>
            <p:ph type="ftr" sz="quarter" idx="11"/>
          </p:nvPr>
        </p:nvSpPr>
        <p:spPr/>
        <p:txBody>
          <a:bodyPr/>
          <a:lstStyle/>
          <a:p>
            <a:endParaRPr lang="tr-TR"/>
          </a:p>
        </p:txBody>
      </p:sp>
      <p:sp>
        <p:nvSpPr>
          <p:cNvPr id="6" name="5 Slayt Numarası Yer Tutucusu"/>
          <p:cNvSpPr>
            <a:spLocks noGrp="1"/>
          </p:cNvSpPr>
          <p:nvPr>
            <p:ph type="sldNum" sz="quarter" idx="12"/>
          </p:nvPr>
        </p:nvSpPr>
        <p:spPr/>
        <p:txBody>
          <a:bodyPr/>
          <a:lstStyle/>
          <a:p>
            <a:fld id="{2A40F5E8-2454-409C-9A23-52A6819FDB7D}" type="slidenum">
              <a:rPr lang="tr-TR" smtClean="0"/>
              <a:pPr/>
              <a:t>‹#›</a:t>
            </a:fld>
            <a:endParaRPr lang="tr-TR"/>
          </a:p>
        </p:txBody>
      </p:sp>
      <p:sp>
        <p:nvSpPr>
          <p:cNvPr id="8" name="7 İçerik Yer Tutucusu"/>
          <p:cNvSpPr>
            <a:spLocks noGrp="1"/>
          </p:cNvSpPr>
          <p:nvPr>
            <p:ph sz="quarter" idx="1"/>
          </p:nvPr>
        </p:nvSpPr>
        <p:spPr>
          <a:xfrm>
            <a:off x="914400" y="1447800"/>
            <a:ext cx="7772400" cy="4572000"/>
          </a:xfrm>
        </p:spPr>
        <p:txBody>
          <a:bodyPr vert="horz"/>
          <a:lstStyle/>
          <a:p>
            <a:pPr lvl="0" eaLnBrk="1" latinLnBrk="0" hangingPunct="1"/>
            <a:r>
              <a:rPr lang="tr-TR" smtClean="0"/>
              <a:t>Asıl metin stillerini düzenlemek için tıklatın</a:t>
            </a:r>
          </a:p>
          <a:p>
            <a:pPr lvl="1" eaLnBrk="1" latinLnBrk="0" hangingPunct="1"/>
            <a:r>
              <a:rPr lang="tr-TR" smtClean="0"/>
              <a:t>İkinci düzey</a:t>
            </a:r>
          </a:p>
          <a:p>
            <a:pPr lvl="2" eaLnBrk="1" latinLnBrk="0" hangingPunct="1"/>
            <a:r>
              <a:rPr lang="tr-TR" smtClean="0"/>
              <a:t>Üçüncü düzey</a:t>
            </a:r>
          </a:p>
          <a:p>
            <a:pPr lvl="3" eaLnBrk="1" latinLnBrk="0" hangingPunct="1"/>
            <a:r>
              <a:rPr lang="tr-TR" smtClean="0"/>
              <a:t>Dördüncü düzey</a:t>
            </a:r>
          </a:p>
          <a:p>
            <a:pPr lvl="4" eaLnBrk="1" latinLnBrk="0" hangingPunct="1"/>
            <a:r>
              <a:rPr lang="tr-TR" smtClean="0"/>
              <a:t>Beşinci düzey</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Bölüm Üstbilgisi">
    <p:bg>
      <p:bgRef idx="1003">
        <a:schemeClr val="bg1"/>
      </p:bgRef>
    </p:bg>
    <p:spTree>
      <p:nvGrpSpPr>
        <p:cNvPr id="1" name=""/>
        <p:cNvGrpSpPr/>
        <p:nvPr/>
      </p:nvGrpSpPr>
      <p:grpSpPr>
        <a:xfrm>
          <a:off x="0" y="0"/>
          <a:ext cx="0" cy="0"/>
          <a:chOff x="0" y="0"/>
          <a:chExt cx="0" cy="0"/>
        </a:xfrm>
      </p:grpSpPr>
      <p:sp>
        <p:nvSpPr>
          <p:cNvPr id="11" name="10 Dikdörtgen"/>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10" name="9 Yuvarlatılmış Dikdörtgen"/>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 name="1 Başlık"/>
          <p:cNvSpPr>
            <a:spLocks noGrp="1"/>
          </p:cNvSpPr>
          <p:nvPr>
            <p:ph type="title"/>
          </p:nvPr>
        </p:nvSpPr>
        <p:spPr>
          <a:xfrm>
            <a:off x="722313" y="952500"/>
            <a:ext cx="7772400" cy="1362075"/>
          </a:xfrm>
        </p:spPr>
        <p:txBody>
          <a:bodyPr anchor="b" anchorCtr="0"/>
          <a:lstStyle>
            <a:lvl1pPr algn="l">
              <a:buNone/>
              <a:defRPr sz="4000" b="0" cap="none"/>
            </a:lvl1pPr>
          </a:lstStyle>
          <a:p>
            <a:r>
              <a:rPr kumimoji="0" lang="tr-TR" smtClean="0"/>
              <a:t>Asıl başlık stili için tıklatın</a:t>
            </a:r>
            <a:endParaRPr kumimoji="0" lang="en-US"/>
          </a:p>
        </p:txBody>
      </p:sp>
      <p:sp>
        <p:nvSpPr>
          <p:cNvPr id="3" name="2 Metin Yer Tutucusu"/>
          <p:cNvSpPr>
            <a:spLocks noGrp="1"/>
          </p:cNvSpPr>
          <p:nvPr>
            <p:ph type="body" idx="1"/>
          </p:nvPr>
        </p:nvSpPr>
        <p:spPr>
          <a:xfrm>
            <a:off x="722313" y="2547938"/>
            <a:ext cx="7772400" cy="1338262"/>
          </a:xfrm>
        </p:spPr>
        <p:txBody>
          <a:bodyPr anchor="t" anchorCtr="0"/>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tr-TR" smtClean="0"/>
              <a:t>Asıl metin stillerini düzenlemek için tıklatın</a:t>
            </a:r>
          </a:p>
        </p:txBody>
      </p:sp>
      <p:sp>
        <p:nvSpPr>
          <p:cNvPr id="4" name="3 Veri Yer Tutucusu"/>
          <p:cNvSpPr>
            <a:spLocks noGrp="1"/>
          </p:cNvSpPr>
          <p:nvPr>
            <p:ph type="dt" sz="half" idx="10"/>
          </p:nvPr>
        </p:nvSpPr>
        <p:spPr/>
        <p:txBody>
          <a:bodyPr/>
          <a:lstStyle/>
          <a:p>
            <a:fld id="{184454DD-26AC-42B0-83E7-BB68848A1828}" type="datetime1">
              <a:rPr lang="tr-TR" smtClean="0"/>
              <a:pPr/>
              <a:t>20.12.2015</a:t>
            </a:fld>
            <a:endParaRPr lang="tr-TR"/>
          </a:p>
        </p:txBody>
      </p:sp>
      <p:sp>
        <p:nvSpPr>
          <p:cNvPr id="5" name="4 Altbilgi Yer Tutucusu"/>
          <p:cNvSpPr>
            <a:spLocks noGrp="1"/>
          </p:cNvSpPr>
          <p:nvPr>
            <p:ph type="ftr" sz="quarter" idx="11"/>
          </p:nvPr>
        </p:nvSpPr>
        <p:spPr>
          <a:xfrm>
            <a:off x="800100" y="6172200"/>
            <a:ext cx="4000500" cy="457200"/>
          </a:xfrm>
        </p:spPr>
        <p:txBody>
          <a:bodyPr/>
          <a:lstStyle/>
          <a:p>
            <a:endParaRPr lang="tr-TR"/>
          </a:p>
        </p:txBody>
      </p:sp>
      <p:sp>
        <p:nvSpPr>
          <p:cNvPr id="7" name="6 Dikdörtgen"/>
          <p:cNvSpPr/>
          <p:nvPr/>
        </p:nvSpPr>
        <p:spPr>
          <a:xfrm flipV="1">
            <a:off x="69412" y="2376830"/>
            <a:ext cx="9013515" cy="9144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7 Dikdörtgen"/>
          <p:cNvSpPr/>
          <p:nvPr/>
        </p:nvSpPr>
        <p:spPr>
          <a:xfrm>
            <a:off x="69146" y="2341475"/>
            <a:ext cx="9013781" cy="4571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8 Dikdörtgen"/>
          <p:cNvSpPr/>
          <p:nvPr/>
        </p:nvSpPr>
        <p:spPr>
          <a:xfrm>
            <a:off x="68306" y="2468880"/>
            <a:ext cx="9014621" cy="45720"/>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6" name="5 Slayt Numarası Yer Tutucusu"/>
          <p:cNvSpPr>
            <a:spLocks noGrp="1"/>
          </p:cNvSpPr>
          <p:nvPr>
            <p:ph type="sldNum" sz="quarter" idx="12"/>
          </p:nvPr>
        </p:nvSpPr>
        <p:spPr>
          <a:xfrm>
            <a:off x="146304" y="6208776"/>
            <a:ext cx="457200" cy="457200"/>
          </a:xfrm>
        </p:spPr>
        <p:txBody>
          <a:bodyPr/>
          <a:lstStyle/>
          <a:p>
            <a:fld id="{2A40F5E8-2454-409C-9A23-52A6819FDB7D}" type="slidenum">
              <a:rPr lang="tr-TR" smtClean="0"/>
              <a:pPr/>
              <a:t>‹#›</a:t>
            </a:fld>
            <a:endParaRPr lang="tr-TR"/>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r>
              <a:rPr kumimoji="0" lang="tr-TR" smtClean="0"/>
              <a:t>Asıl başlık stili için tıklatın</a:t>
            </a:r>
            <a:endParaRPr kumimoji="0" lang="en-US"/>
          </a:p>
        </p:txBody>
      </p:sp>
      <p:sp>
        <p:nvSpPr>
          <p:cNvPr id="5" name="4 Veri Yer Tutucusu"/>
          <p:cNvSpPr>
            <a:spLocks noGrp="1"/>
          </p:cNvSpPr>
          <p:nvPr>
            <p:ph type="dt" sz="half" idx="10"/>
          </p:nvPr>
        </p:nvSpPr>
        <p:spPr/>
        <p:txBody>
          <a:bodyPr/>
          <a:lstStyle/>
          <a:p>
            <a:fld id="{68AEA162-C3F0-4B9A-B782-61EF0DCB8826}" type="datetime1">
              <a:rPr lang="tr-TR" smtClean="0"/>
              <a:pPr/>
              <a:t>20.12.2015</a:t>
            </a:fld>
            <a:endParaRPr lang="tr-TR"/>
          </a:p>
        </p:txBody>
      </p:sp>
      <p:sp>
        <p:nvSpPr>
          <p:cNvPr id="6" name="5 Altbilgi Yer Tutucusu"/>
          <p:cNvSpPr>
            <a:spLocks noGrp="1"/>
          </p:cNvSpPr>
          <p:nvPr>
            <p:ph type="ftr" sz="quarter" idx="11"/>
          </p:nvPr>
        </p:nvSpPr>
        <p:spPr/>
        <p:txBody>
          <a:bodyPr/>
          <a:lstStyle/>
          <a:p>
            <a:endParaRPr lang="tr-TR"/>
          </a:p>
        </p:txBody>
      </p:sp>
      <p:sp>
        <p:nvSpPr>
          <p:cNvPr id="7" name="6 Slayt Numarası Yer Tutucusu"/>
          <p:cNvSpPr>
            <a:spLocks noGrp="1"/>
          </p:cNvSpPr>
          <p:nvPr>
            <p:ph type="sldNum" sz="quarter" idx="12"/>
          </p:nvPr>
        </p:nvSpPr>
        <p:spPr/>
        <p:txBody>
          <a:bodyPr/>
          <a:lstStyle/>
          <a:p>
            <a:fld id="{2A40F5E8-2454-409C-9A23-52A6819FDB7D}" type="slidenum">
              <a:rPr lang="tr-TR" smtClean="0"/>
              <a:pPr/>
              <a:t>‹#›</a:t>
            </a:fld>
            <a:endParaRPr lang="tr-TR"/>
          </a:p>
        </p:txBody>
      </p:sp>
      <p:sp>
        <p:nvSpPr>
          <p:cNvPr id="9" name="8 İçerik Yer Tutucusu"/>
          <p:cNvSpPr>
            <a:spLocks noGrp="1"/>
          </p:cNvSpPr>
          <p:nvPr>
            <p:ph sz="quarter" idx="1"/>
          </p:nvPr>
        </p:nvSpPr>
        <p:spPr>
          <a:xfrm>
            <a:off x="914400" y="1447800"/>
            <a:ext cx="3749040" cy="4572000"/>
          </a:xfrm>
        </p:spPr>
        <p:txBody>
          <a:bodyPr vert="horz"/>
          <a:lstStyle/>
          <a:p>
            <a:pPr lvl="0" eaLnBrk="1" latinLnBrk="0" hangingPunct="1"/>
            <a:r>
              <a:rPr lang="tr-TR" smtClean="0"/>
              <a:t>Asıl metin stillerini düzenlemek için tıklatın</a:t>
            </a:r>
          </a:p>
          <a:p>
            <a:pPr lvl="1" eaLnBrk="1" latinLnBrk="0" hangingPunct="1"/>
            <a:r>
              <a:rPr lang="tr-TR" smtClean="0"/>
              <a:t>İkinci düzey</a:t>
            </a:r>
          </a:p>
          <a:p>
            <a:pPr lvl="2" eaLnBrk="1" latinLnBrk="0" hangingPunct="1"/>
            <a:r>
              <a:rPr lang="tr-TR" smtClean="0"/>
              <a:t>Üçüncü düzey</a:t>
            </a:r>
          </a:p>
          <a:p>
            <a:pPr lvl="3" eaLnBrk="1" latinLnBrk="0" hangingPunct="1"/>
            <a:r>
              <a:rPr lang="tr-TR" smtClean="0"/>
              <a:t>Dördüncü düzey</a:t>
            </a:r>
          </a:p>
          <a:p>
            <a:pPr lvl="4" eaLnBrk="1" latinLnBrk="0" hangingPunct="1"/>
            <a:r>
              <a:rPr lang="tr-TR" smtClean="0"/>
              <a:t>Beşinci düzey</a:t>
            </a:r>
            <a:endParaRPr kumimoji="0" lang="en-US"/>
          </a:p>
        </p:txBody>
      </p:sp>
      <p:sp>
        <p:nvSpPr>
          <p:cNvPr id="11" name="10 İçerik Yer Tutucusu"/>
          <p:cNvSpPr>
            <a:spLocks noGrp="1"/>
          </p:cNvSpPr>
          <p:nvPr>
            <p:ph sz="quarter" idx="2"/>
          </p:nvPr>
        </p:nvSpPr>
        <p:spPr>
          <a:xfrm>
            <a:off x="4933950" y="1447800"/>
            <a:ext cx="3749040" cy="4572000"/>
          </a:xfrm>
        </p:spPr>
        <p:txBody>
          <a:bodyPr vert="horz"/>
          <a:lstStyle/>
          <a:p>
            <a:pPr lvl="0" eaLnBrk="1" latinLnBrk="0" hangingPunct="1"/>
            <a:r>
              <a:rPr lang="tr-TR" smtClean="0"/>
              <a:t>Asıl metin stillerini düzenlemek için tıklatın</a:t>
            </a:r>
          </a:p>
          <a:p>
            <a:pPr lvl="1" eaLnBrk="1" latinLnBrk="0" hangingPunct="1"/>
            <a:r>
              <a:rPr lang="tr-TR" smtClean="0"/>
              <a:t>İkinci düzey</a:t>
            </a:r>
          </a:p>
          <a:p>
            <a:pPr lvl="2" eaLnBrk="1" latinLnBrk="0" hangingPunct="1"/>
            <a:r>
              <a:rPr lang="tr-TR" smtClean="0"/>
              <a:t>Üçüncü düzey</a:t>
            </a:r>
          </a:p>
          <a:p>
            <a:pPr lvl="3" eaLnBrk="1" latinLnBrk="0" hangingPunct="1"/>
            <a:r>
              <a:rPr lang="tr-TR" smtClean="0"/>
              <a:t>Dördüncü düzey</a:t>
            </a:r>
          </a:p>
          <a:p>
            <a:pPr lvl="4" eaLnBrk="1" latinLnBrk="0" hangingPunct="1"/>
            <a:r>
              <a:rPr lang="tr-TR" smtClean="0"/>
              <a:t>Beşinci düzey</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1 Başlık"/>
          <p:cNvSpPr>
            <a:spLocks noGrp="1"/>
          </p:cNvSpPr>
          <p:nvPr>
            <p:ph type="title"/>
          </p:nvPr>
        </p:nvSpPr>
        <p:spPr>
          <a:xfrm>
            <a:off x="914400" y="273050"/>
            <a:ext cx="7772400" cy="1143000"/>
          </a:xfrm>
        </p:spPr>
        <p:txBody>
          <a:bodyPr anchor="b" anchorCtr="0"/>
          <a:lstStyle>
            <a:lvl1pPr>
              <a:defRPr/>
            </a:lvl1pPr>
          </a:lstStyle>
          <a:p>
            <a:r>
              <a:rPr kumimoji="0" lang="tr-TR" smtClean="0"/>
              <a:t>Asıl başlık stili için tıklatın</a:t>
            </a:r>
            <a:endParaRPr kumimoji="0" lang="en-US"/>
          </a:p>
        </p:txBody>
      </p:sp>
      <p:sp>
        <p:nvSpPr>
          <p:cNvPr id="3" name="2 Metin Yer Tutucusu"/>
          <p:cNvSpPr>
            <a:spLocks noGrp="1"/>
          </p:cNvSpPr>
          <p:nvPr>
            <p:ph type="body" idx="1"/>
          </p:nvPr>
        </p:nvSpPr>
        <p:spPr>
          <a:xfrm>
            <a:off x="914400" y="1447800"/>
            <a:ext cx="3733800" cy="762000"/>
          </a:xfrm>
          <a:noFill/>
          <a:ln w="12700" cap="sq" cmpd="sng" algn="ctr">
            <a:noFill/>
            <a:prstDash val="solid"/>
          </a:ln>
        </p:spPr>
        <p:txBody>
          <a:bodyPr lIns="91440" anchor="b" anchorCtr="0">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tr-TR" smtClean="0"/>
              <a:t>Asıl metin stillerini düzenlemek için tıklatın</a:t>
            </a:r>
          </a:p>
        </p:txBody>
      </p:sp>
      <p:sp>
        <p:nvSpPr>
          <p:cNvPr id="4" name="3 Metin Yer Tutucusu"/>
          <p:cNvSpPr>
            <a:spLocks noGrp="1"/>
          </p:cNvSpPr>
          <p:nvPr>
            <p:ph type="body" sz="half" idx="3"/>
          </p:nvPr>
        </p:nvSpPr>
        <p:spPr>
          <a:xfrm>
            <a:off x="4953000" y="1447800"/>
            <a:ext cx="3733800" cy="762000"/>
          </a:xfrm>
          <a:noFill/>
          <a:ln w="12700" cap="sq" cmpd="sng" algn="ctr">
            <a:noFill/>
            <a:prstDash val="solid"/>
          </a:ln>
        </p:spPr>
        <p:txBody>
          <a:bodyPr lIns="91440" anchor="b" anchorCtr="0">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tr-TR" smtClean="0"/>
              <a:t>Asıl metin stillerini düzenlemek için tıklatın</a:t>
            </a:r>
          </a:p>
        </p:txBody>
      </p:sp>
      <p:sp>
        <p:nvSpPr>
          <p:cNvPr id="7" name="6 Veri Yer Tutucusu"/>
          <p:cNvSpPr>
            <a:spLocks noGrp="1"/>
          </p:cNvSpPr>
          <p:nvPr>
            <p:ph type="dt" sz="half" idx="10"/>
          </p:nvPr>
        </p:nvSpPr>
        <p:spPr/>
        <p:txBody>
          <a:bodyPr/>
          <a:lstStyle/>
          <a:p>
            <a:fld id="{A86C1A71-74DB-447D-98BD-702A91169B9A}" type="datetime1">
              <a:rPr lang="tr-TR" smtClean="0"/>
              <a:pPr/>
              <a:t>20.12.2015</a:t>
            </a:fld>
            <a:endParaRPr lang="tr-TR"/>
          </a:p>
        </p:txBody>
      </p:sp>
      <p:sp>
        <p:nvSpPr>
          <p:cNvPr id="8" name="7 Altbilgi Yer Tutucusu"/>
          <p:cNvSpPr>
            <a:spLocks noGrp="1"/>
          </p:cNvSpPr>
          <p:nvPr>
            <p:ph type="ftr" sz="quarter" idx="11"/>
          </p:nvPr>
        </p:nvSpPr>
        <p:spPr/>
        <p:txBody>
          <a:bodyPr/>
          <a:lstStyle/>
          <a:p>
            <a:endParaRPr lang="tr-TR"/>
          </a:p>
        </p:txBody>
      </p:sp>
      <p:sp>
        <p:nvSpPr>
          <p:cNvPr id="9" name="8 Slayt Numarası Yer Tutucusu"/>
          <p:cNvSpPr>
            <a:spLocks noGrp="1"/>
          </p:cNvSpPr>
          <p:nvPr>
            <p:ph type="sldNum" sz="quarter" idx="12"/>
          </p:nvPr>
        </p:nvSpPr>
        <p:spPr/>
        <p:txBody>
          <a:bodyPr/>
          <a:lstStyle/>
          <a:p>
            <a:fld id="{2A40F5E8-2454-409C-9A23-52A6819FDB7D}" type="slidenum">
              <a:rPr lang="tr-TR" smtClean="0"/>
              <a:pPr/>
              <a:t>‹#›</a:t>
            </a:fld>
            <a:endParaRPr lang="tr-TR"/>
          </a:p>
        </p:txBody>
      </p:sp>
      <p:sp>
        <p:nvSpPr>
          <p:cNvPr id="11" name="10 İçerik Yer Tutucusu"/>
          <p:cNvSpPr>
            <a:spLocks noGrp="1"/>
          </p:cNvSpPr>
          <p:nvPr>
            <p:ph sz="half" idx="2"/>
          </p:nvPr>
        </p:nvSpPr>
        <p:spPr>
          <a:xfrm>
            <a:off x="914400" y="2247900"/>
            <a:ext cx="3733800" cy="3886200"/>
          </a:xfrm>
        </p:spPr>
        <p:txBody>
          <a:bodyPr vert="horz"/>
          <a:lstStyle/>
          <a:p>
            <a:pPr lvl="0" eaLnBrk="1" latinLnBrk="0" hangingPunct="1"/>
            <a:r>
              <a:rPr lang="tr-TR" smtClean="0"/>
              <a:t>Asıl metin stillerini düzenlemek için tıklatın</a:t>
            </a:r>
          </a:p>
          <a:p>
            <a:pPr lvl="1" eaLnBrk="1" latinLnBrk="0" hangingPunct="1"/>
            <a:r>
              <a:rPr lang="tr-TR" smtClean="0"/>
              <a:t>İkinci düzey</a:t>
            </a:r>
          </a:p>
          <a:p>
            <a:pPr lvl="2" eaLnBrk="1" latinLnBrk="0" hangingPunct="1"/>
            <a:r>
              <a:rPr lang="tr-TR" smtClean="0"/>
              <a:t>Üçüncü düzey</a:t>
            </a:r>
          </a:p>
          <a:p>
            <a:pPr lvl="3" eaLnBrk="1" latinLnBrk="0" hangingPunct="1"/>
            <a:r>
              <a:rPr lang="tr-TR" smtClean="0"/>
              <a:t>Dördüncü düzey</a:t>
            </a:r>
          </a:p>
          <a:p>
            <a:pPr lvl="4" eaLnBrk="1" latinLnBrk="0" hangingPunct="1"/>
            <a:r>
              <a:rPr lang="tr-TR" smtClean="0"/>
              <a:t>Beşinci düzey</a:t>
            </a:r>
            <a:endParaRPr kumimoji="0" lang="en-US"/>
          </a:p>
        </p:txBody>
      </p:sp>
      <p:sp>
        <p:nvSpPr>
          <p:cNvPr id="13" name="12 İçerik Yer Tutucusu"/>
          <p:cNvSpPr>
            <a:spLocks noGrp="1"/>
          </p:cNvSpPr>
          <p:nvPr>
            <p:ph sz="half" idx="4"/>
          </p:nvPr>
        </p:nvSpPr>
        <p:spPr>
          <a:xfrm>
            <a:off x="4953000" y="2247900"/>
            <a:ext cx="3733800" cy="3886200"/>
          </a:xfrm>
        </p:spPr>
        <p:txBody>
          <a:bodyPr vert="horz"/>
          <a:lstStyle/>
          <a:p>
            <a:pPr lvl="0" eaLnBrk="1" latinLnBrk="0" hangingPunct="1"/>
            <a:r>
              <a:rPr lang="tr-TR" smtClean="0"/>
              <a:t>Asıl metin stillerini düzenlemek için tıklatın</a:t>
            </a:r>
          </a:p>
          <a:p>
            <a:pPr lvl="1" eaLnBrk="1" latinLnBrk="0" hangingPunct="1"/>
            <a:r>
              <a:rPr lang="tr-TR" smtClean="0"/>
              <a:t>İkinci düzey</a:t>
            </a:r>
          </a:p>
          <a:p>
            <a:pPr lvl="2" eaLnBrk="1" latinLnBrk="0" hangingPunct="1"/>
            <a:r>
              <a:rPr lang="tr-TR" smtClean="0"/>
              <a:t>Üçüncü düzey</a:t>
            </a:r>
          </a:p>
          <a:p>
            <a:pPr lvl="3" eaLnBrk="1" latinLnBrk="0" hangingPunct="1"/>
            <a:r>
              <a:rPr lang="tr-TR" smtClean="0"/>
              <a:t>Dördüncü düzey</a:t>
            </a:r>
          </a:p>
          <a:p>
            <a:pPr lvl="4" eaLnBrk="1" latinLnBrk="0" hangingPunct="1"/>
            <a:r>
              <a:rPr lang="tr-TR" smtClean="0"/>
              <a:t>Beşinci düzey</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r>
              <a:rPr kumimoji="0" lang="tr-TR" smtClean="0"/>
              <a:t>Asıl başlık stili için tıklatın</a:t>
            </a:r>
            <a:endParaRPr kumimoji="0" lang="en-US"/>
          </a:p>
        </p:txBody>
      </p:sp>
      <p:sp>
        <p:nvSpPr>
          <p:cNvPr id="3" name="2 Veri Yer Tutucusu"/>
          <p:cNvSpPr>
            <a:spLocks noGrp="1"/>
          </p:cNvSpPr>
          <p:nvPr>
            <p:ph type="dt" sz="half" idx="10"/>
          </p:nvPr>
        </p:nvSpPr>
        <p:spPr/>
        <p:txBody>
          <a:bodyPr/>
          <a:lstStyle/>
          <a:p>
            <a:fld id="{CAC766D2-B1F8-489A-9D85-924010CB1998}" type="datetime1">
              <a:rPr lang="tr-TR" smtClean="0"/>
              <a:pPr/>
              <a:t>20.12.2015</a:t>
            </a:fld>
            <a:endParaRPr lang="tr-TR"/>
          </a:p>
        </p:txBody>
      </p:sp>
      <p:sp>
        <p:nvSpPr>
          <p:cNvPr id="4" name="3 Altbilgi Yer Tutucusu"/>
          <p:cNvSpPr>
            <a:spLocks noGrp="1"/>
          </p:cNvSpPr>
          <p:nvPr>
            <p:ph type="ftr" sz="quarter" idx="11"/>
          </p:nvPr>
        </p:nvSpPr>
        <p:spPr/>
        <p:txBody>
          <a:bodyPr/>
          <a:lstStyle/>
          <a:p>
            <a:endParaRPr lang="tr-TR"/>
          </a:p>
        </p:txBody>
      </p:sp>
      <p:sp>
        <p:nvSpPr>
          <p:cNvPr id="5" name="4 Slayt Numarası Yer Tutucusu"/>
          <p:cNvSpPr>
            <a:spLocks noGrp="1"/>
          </p:cNvSpPr>
          <p:nvPr>
            <p:ph type="sldNum" sz="quarter" idx="12"/>
          </p:nvPr>
        </p:nvSpPr>
        <p:spPr/>
        <p:txBody>
          <a:bodyPr/>
          <a:lstStyle/>
          <a:p>
            <a:fld id="{2A40F5E8-2454-409C-9A23-52A6819FDB7D}" type="slidenum">
              <a:rPr lang="tr-TR" smtClean="0"/>
              <a:pPr/>
              <a:t>‹#›</a:t>
            </a:fld>
            <a:endParaRPr lang="tr-T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1 Veri Yer Tutucusu"/>
          <p:cNvSpPr>
            <a:spLocks noGrp="1"/>
          </p:cNvSpPr>
          <p:nvPr>
            <p:ph type="dt" sz="half" idx="10"/>
          </p:nvPr>
        </p:nvSpPr>
        <p:spPr/>
        <p:txBody>
          <a:bodyPr/>
          <a:lstStyle/>
          <a:p>
            <a:fld id="{5B1E4B94-0089-4B2D-B48D-DD3A7F1B3FF7}" type="datetime1">
              <a:rPr lang="tr-TR" smtClean="0"/>
              <a:pPr/>
              <a:t>20.12.2015</a:t>
            </a:fld>
            <a:endParaRPr lang="tr-TR"/>
          </a:p>
        </p:txBody>
      </p:sp>
      <p:sp>
        <p:nvSpPr>
          <p:cNvPr id="3" name="2 Altbilgi Yer Tutucusu"/>
          <p:cNvSpPr>
            <a:spLocks noGrp="1"/>
          </p:cNvSpPr>
          <p:nvPr>
            <p:ph type="ftr" sz="quarter" idx="11"/>
          </p:nvPr>
        </p:nvSpPr>
        <p:spPr/>
        <p:txBody>
          <a:bodyPr/>
          <a:lstStyle/>
          <a:p>
            <a:endParaRPr lang="tr-TR"/>
          </a:p>
        </p:txBody>
      </p:sp>
      <p:sp>
        <p:nvSpPr>
          <p:cNvPr id="4" name="3 Slayt Numarası Yer Tutucusu"/>
          <p:cNvSpPr>
            <a:spLocks noGrp="1"/>
          </p:cNvSpPr>
          <p:nvPr>
            <p:ph type="sldNum" sz="quarter" idx="12"/>
          </p:nvPr>
        </p:nvSpPr>
        <p:spPr/>
        <p:txBody>
          <a:bodyPr/>
          <a:lstStyle/>
          <a:p>
            <a:fld id="{2A40F5E8-2454-409C-9A23-52A6819FDB7D}" type="slidenum">
              <a:rPr lang="tr-TR" smtClean="0"/>
              <a:pPr/>
              <a:t>‹#›</a:t>
            </a:fld>
            <a:endParaRPr lang="tr-T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8" name="7 Dikdörtgen"/>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useBgFill="1">
        <p:nvSpPr>
          <p:cNvPr id="9" name="8 Yuvarlatılmış Dikdörtgen"/>
          <p:cNvSpPr/>
          <p:nvPr/>
        </p:nvSpPr>
        <p:spPr>
          <a:xfrm>
            <a:off x="64008" y="69755"/>
            <a:ext cx="9013372" cy="6693408"/>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 name="1 Başlık"/>
          <p:cNvSpPr>
            <a:spLocks noGrp="1"/>
          </p:cNvSpPr>
          <p:nvPr>
            <p:ph type="title"/>
          </p:nvPr>
        </p:nvSpPr>
        <p:spPr>
          <a:xfrm>
            <a:off x="914400" y="273050"/>
            <a:ext cx="7772400" cy="1143000"/>
          </a:xfrm>
        </p:spPr>
        <p:txBody>
          <a:bodyPr anchor="b" anchorCtr="0"/>
          <a:lstStyle>
            <a:lvl1pPr algn="l">
              <a:buNone/>
              <a:defRPr sz="4000" b="0"/>
            </a:lvl1pPr>
          </a:lstStyle>
          <a:p>
            <a:r>
              <a:rPr kumimoji="0" lang="tr-TR" smtClean="0"/>
              <a:t>Asıl başlık stili için tıklatın</a:t>
            </a:r>
            <a:endParaRPr kumimoji="0" lang="en-US"/>
          </a:p>
        </p:txBody>
      </p:sp>
      <p:sp>
        <p:nvSpPr>
          <p:cNvPr id="3" name="2 Metin Yer Tutucusu"/>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eaLnBrk="1" latinLnBrk="0" hangingPunct="1"/>
            <a:r>
              <a:rPr kumimoji="0" lang="tr-TR" smtClean="0"/>
              <a:t>Asıl metin stillerini düzenlemek için tıklatın</a:t>
            </a:r>
          </a:p>
        </p:txBody>
      </p:sp>
      <p:sp>
        <p:nvSpPr>
          <p:cNvPr id="5" name="4 Veri Yer Tutucusu"/>
          <p:cNvSpPr>
            <a:spLocks noGrp="1"/>
          </p:cNvSpPr>
          <p:nvPr>
            <p:ph type="dt" sz="half" idx="10"/>
          </p:nvPr>
        </p:nvSpPr>
        <p:spPr/>
        <p:txBody>
          <a:bodyPr/>
          <a:lstStyle/>
          <a:p>
            <a:fld id="{016D7412-DF4A-45B4-BE14-DB53656337B5}" type="datetime1">
              <a:rPr lang="tr-TR" smtClean="0"/>
              <a:pPr/>
              <a:t>20.12.2015</a:t>
            </a:fld>
            <a:endParaRPr lang="tr-TR"/>
          </a:p>
        </p:txBody>
      </p:sp>
      <p:sp>
        <p:nvSpPr>
          <p:cNvPr id="6" name="5 Altbilgi Yer Tutucusu"/>
          <p:cNvSpPr>
            <a:spLocks noGrp="1"/>
          </p:cNvSpPr>
          <p:nvPr>
            <p:ph type="ftr" sz="quarter" idx="11"/>
          </p:nvPr>
        </p:nvSpPr>
        <p:spPr/>
        <p:txBody>
          <a:bodyPr/>
          <a:lstStyle/>
          <a:p>
            <a:endParaRPr lang="tr-TR"/>
          </a:p>
        </p:txBody>
      </p:sp>
      <p:sp>
        <p:nvSpPr>
          <p:cNvPr id="7" name="6 Slayt Numarası Yer Tutucusu"/>
          <p:cNvSpPr>
            <a:spLocks noGrp="1"/>
          </p:cNvSpPr>
          <p:nvPr>
            <p:ph type="sldNum" sz="quarter" idx="12"/>
          </p:nvPr>
        </p:nvSpPr>
        <p:spPr/>
        <p:txBody>
          <a:bodyPr/>
          <a:lstStyle/>
          <a:p>
            <a:fld id="{2A40F5E8-2454-409C-9A23-52A6819FDB7D}" type="slidenum">
              <a:rPr lang="tr-TR" smtClean="0"/>
              <a:pPr/>
              <a:t>‹#›</a:t>
            </a:fld>
            <a:endParaRPr lang="tr-TR"/>
          </a:p>
        </p:txBody>
      </p:sp>
      <p:sp>
        <p:nvSpPr>
          <p:cNvPr id="11" name="10 İçerik Yer Tutucusu"/>
          <p:cNvSpPr>
            <a:spLocks noGrp="1"/>
          </p:cNvSpPr>
          <p:nvPr>
            <p:ph sz="quarter" idx="1"/>
          </p:nvPr>
        </p:nvSpPr>
        <p:spPr>
          <a:xfrm>
            <a:off x="2971800" y="1600200"/>
            <a:ext cx="5715000" cy="4495800"/>
          </a:xfrm>
        </p:spPr>
        <p:txBody>
          <a:bodyPr vert="horz"/>
          <a:lstStyle/>
          <a:p>
            <a:pPr lvl="0" eaLnBrk="1" latinLnBrk="0" hangingPunct="1"/>
            <a:r>
              <a:rPr lang="tr-TR" smtClean="0"/>
              <a:t>Asıl metin stillerini düzenlemek için tıklatın</a:t>
            </a:r>
          </a:p>
          <a:p>
            <a:pPr lvl="1" eaLnBrk="1" latinLnBrk="0" hangingPunct="1"/>
            <a:r>
              <a:rPr lang="tr-TR" smtClean="0"/>
              <a:t>İkinci düzey</a:t>
            </a:r>
          </a:p>
          <a:p>
            <a:pPr lvl="2" eaLnBrk="1" latinLnBrk="0" hangingPunct="1"/>
            <a:r>
              <a:rPr lang="tr-TR" smtClean="0"/>
              <a:t>Üçüncü düzey</a:t>
            </a:r>
          </a:p>
          <a:p>
            <a:pPr lvl="3" eaLnBrk="1" latinLnBrk="0" hangingPunct="1"/>
            <a:r>
              <a:rPr lang="tr-TR" smtClean="0"/>
              <a:t>Dördüncü düzey</a:t>
            </a:r>
          </a:p>
          <a:p>
            <a:pPr lvl="4" eaLnBrk="1" latinLnBrk="0" hangingPunct="1"/>
            <a:r>
              <a:rPr lang="tr-TR" smtClean="0"/>
              <a:t>Beşinci düzey</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2" name="1 Başlık"/>
          <p:cNvSpPr>
            <a:spLocks noGrp="1"/>
          </p:cNvSpPr>
          <p:nvPr>
            <p:ph type="title"/>
          </p:nvPr>
        </p:nvSpPr>
        <p:spPr>
          <a:xfrm>
            <a:off x="914400" y="4900550"/>
            <a:ext cx="7315200" cy="522288"/>
          </a:xfrm>
        </p:spPr>
        <p:txBody>
          <a:bodyPr anchor="ctr">
            <a:noAutofit/>
          </a:bodyPr>
          <a:lstStyle>
            <a:lvl1pPr algn="l">
              <a:buNone/>
              <a:defRPr sz="2800" b="0"/>
            </a:lvl1pPr>
          </a:lstStyle>
          <a:p>
            <a:r>
              <a:rPr kumimoji="0" lang="tr-TR" smtClean="0"/>
              <a:t>Asıl başlık stili için tıklatın</a:t>
            </a:r>
            <a:endParaRPr kumimoji="0" lang="en-US"/>
          </a:p>
        </p:txBody>
      </p:sp>
      <p:sp>
        <p:nvSpPr>
          <p:cNvPr id="4" name="3 Metin Yer Tutucusu"/>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eaLnBrk="1" latinLnBrk="0" hangingPunct="1"/>
            <a:r>
              <a:rPr kumimoji="0" lang="tr-TR" smtClean="0"/>
              <a:t>Asıl metin stillerini düzenlemek için tıklatın</a:t>
            </a:r>
          </a:p>
        </p:txBody>
      </p:sp>
      <p:sp>
        <p:nvSpPr>
          <p:cNvPr id="5" name="4 Veri Yer Tutucusu"/>
          <p:cNvSpPr>
            <a:spLocks noGrp="1"/>
          </p:cNvSpPr>
          <p:nvPr>
            <p:ph type="dt" sz="half" idx="10"/>
          </p:nvPr>
        </p:nvSpPr>
        <p:spPr/>
        <p:txBody>
          <a:bodyPr/>
          <a:lstStyle/>
          <a:p>
            <a:fld id="{B82EAF6C-BC50-4E94-825D-BA18206A9908}" type="datetime1">
              <a:rPr lang="tr-TR" smtClean="0"/>
              <a:pPr/>
              <a:t>20.12.2015</a:t>
            </a:fld>
            <a:endParaRPr lang="tr-TR"/>
          </a:p>
        </p:txBody>
      </p:sp>
      <p:sp>
        <p:nvSpPr>
          <p:cNvPr id="6" name="5 Altbilgi Yer Tutucusu"/>
          <p:cNvSpPr>
            <a:spLocks noGrp="1"/>
          </p:cNvSpPr>
          <p:nvPr>
            <p:ph type="ftr" sz="quarter" idx="11"/>
          </p:nvPr>
        </p:nvSpPr>
        <p:spPr>
          <a:xfrm>
            <a:off x="914400" y="6172200"/>
            <a:ext cx="3886200" cy="457200"/>
          </a:xfrm>
        </p:spPr>
        <p:txBody>
          <a:bodyPr/>
          <a:lstStyle/>
          <a:p>
            <a:endParaRPr lang="tr-TR"/>
          </a:p>
        </p:txBody>
      </p:sp>
      <p:sp>
        <p:nvSpPr>
          <p:cNvPr id="7" name="6 Slayt Numarası Yer Tutucusu"/>
          <p:cNvSpPr>
            <a:spLocks noGrp="1"/>
          </p:cNvSpPr>
          <p:nvPr>
            <p:ph type="sldNum" sz="quarter" idx="12"/>
          </p:nvPr>
        </p:nvSpPr>
        <p:spPr>
          <a:xfrm>
            <a:off x="146304" y="6208776"/>
            <a:ext cx="457200" cy="457200"/>
          </a:xfrm>
        </p:spPr>
        <p:txBody>
          <a:bodyPr/>
          <a:lstStyle/>
          <a:p>
            <a:fld id="{2A40F5E8-2454-409C-9A23-52A6819FDB7D}" type="slidenum">
              <a:rPr lang="tr-TR" smtClean="0"/>
              <a:pPr/>
              <a:t>‹#›</a:t>
            </a:fld>
            <a:endParaRPr lang="tr-TR"/>
          </a:p>
        </p:txBody>
      </p:sp>
      <p:sp>
        <p:nvSpPr>
          <p:cNvPr id="11" name="10 Dikdörtgen"/>
          <p:cNvSpPr/>
          <p:nvPr/>
        </p:nvSpPr>
        <p:spPr>
          <a:xfrm flipV="1">
            <a:off x="68307" y="4683555"/>
            <a:ext cx="9006840" cy="9144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11 Dikdörtgen"/>
          <p:cNvSpPr/>
          <p:nvPr/>
        </p:nvSpPr>
        <p:spPr>
          <a:xfrm>
            <a:off x="68508" y="4650474"/>
            <a:ext cx="9006639" cy="4571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12 Dikdörtgen"/>
          <p:cNvSpPr/>
          <p:nvPr/>
        </p:nvSpPr>
        <p:spPr>
          <a:xfrm>
            <a:off x="68510" y="4773224"/>
            <a:ext cx="9006637" cy="4880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 name="2 Resim Yer Tutucusu"/>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lstStyle>
            <a:lvl1pPr marL="0" indent="0">
              <a:buNone/>
              <a:defRPr sz="3200"/>
            </a:lvl1pPr>
          </a:lstStyle>
          <a:p>
            <a:r>
              <a:rPr kumimoji="0" lang="tr-TR" smtClean="0"/>
              <a:t>Resim eklemek için simgeyi tıklatın</a:t>
            </a:r>
            <a:endParaRPr kumimoji="0"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8 Dikdörtgen"/>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8" name="7 Yuvarlatılmış Dikdörtgen"/>
          <p:cNvSpPr/>
          <p:nvPr/>
        </p:nvSpPr>
        <p:spPr>
          <a:xfrm>
            <a:off x="64008" y="69755"/>
            <a:ext cx="9013372" cy="6693408"/>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2" name="21 Başlık Yer Tutucusu"/>
          <p:cNvSpPr>
            <a:spLocks noGrp="1"/>
          </p:cNvSpPr>
          <p:nvPr>
            <p:ph type="title"/>
          </p:nvPr>
        </p:nvSpPr>
        <p:spPr>
          <a:xfrm>
            <a:off x="914400" y="274638"/>
            <a:ext cx="7772400" cy="1143000"/>
          </a:xfrm>
          <a:prstGeom prst="rect">
            <a:avLst/>
          </a:prstGeom>
        </p:spPr>
        <p:txBody>
          <a:bodyPr bIns="91440" anchor="b" anchorCtr="0">
            <a:normAutofit/>
          </a:bodyPr>
          <a:lstStyle/>
          <a:p>
            <a:r>
              <a:rPr kumimoji="0" lang="tr-TR" smtClean="0"/>
              <a:t>Asıl başlık stili için tıklatın</a:t>
            </a:r>
            <a:endParaRPr kumimoji="0" lang="en-US"/>
          </a:p>
        </p:txBody>
      </p:sp>
      <p:sp>
        <p:nvSpPr>
          <p:cNvPr id="13" name="12 Metin Yer Tutucusu"/>
          <p:cNvSpPr>
            <a:spLocks noGrp="1"/>
          </p:cNvSpPr>
          <p:nvPr>
            <p:ph type="body" idx="1"/>
          </p:nvPr>
        </p:nvSpPr>
        <p:spPr>
          <a:xfrm>
            <a:off x="914400" y="1447800"/>
            <a:ext cx="7772400" cy="4572000"/>
          </a:xfrm>
          <a:prstGeom prst="rect">
            <a:avLst/>
          </a:prstGeom>
        </p:spPr>
        <p:txBody>
          <a:bodyPr>
            <a:normAutofit/>
          </a:bodyPr>
          <a:lstStyle/>
          <a:p>
            <a:pPr lvl="0" eaLnBrk="1" latinLnBrk="0" hangingPunct="1"/>
            <a:r>
              <a:rPr kumimoji="0" lang="tr-TR" smtClean="0"/>
              <a:t>Asıl metin stillerini düzenlemek için tıklatın</a:t>
            </a:r>
          </a:p>
          <a:p>
            <a:pPr lvl="1" eaLnBrk="1" latinLnBrk="0" hangingPunct="1"/>
            <a:r>
              <a:rPr kumimoji="0" lang="tr-TR" smtClean="0"/>
              <a:t>İkinci düzey</a:t>
            </a:r>
          </a:p>
          <a:p>
            <a:pPr lvl="2" eaLnBrk="1" latinLnBrk="0" hangingPunct="1"/>
            <a:r>
              <a:rPr kumimoji="0" lang="tr-TR" smtClean="0"/>
              <a:t>Üçüncü düzey</a:t>
            </a:r>
          </a:p>
          <a:p>
            <a:pPr lvl="3" eaLnBrk="1" latinLnBrk="0" hangingPunct="1"/>
            <a:r>
              <a:rPr kumimoji="0" lang="tr-TR" smtClean="0"/>
              <a:t>Dördüncü düzey</a:t>
            </a:r>
          </a:p>
          <a:p>
            <a:pPr lvl="4" eaLnBrk="1" latinLnBrk="0" hangingPunct="1"/>
            <a:r>
              <a:rPr kumimoji="0" lang="tr-TR" smtClean="0"/>
              <a:t>Beşinci düzey</a:t>
            </a:r>
            <a:endParaRPr kumimoji="0" lang="en-US"/>
          </a:p>
        </p:txBody>
      </p:sp>
      <p:sp>
        <p:nvSpPr>
          <p:cNvPr id="14" name="13 Veri Yer Tutucusu"/>
          <p:cNvSpPr>
            <a:spLocks noGrp="1"/>
          </p:cNvSpPr>
          <p:nvPr>
            <p:ph type="dt" sz="half" idx="2"/>
          </p:nvPr>
        </p:nvSpPr>
        <p:spPr>
          <a:xfrm>
            <a:off x="6172200" y="6191250"/>
            <a:ext cx="2476500" cy="476250"/>
          </a:xfrm>
          <a:prstGeom prst="rect">
            <a:avLst/>
          </a:prstGeom>
        </p:spPr>
        <p:txBody>
          <a:bodyPr anchor="ctr" anchorCtr="0"/>
          <a:lstStyle>
            <a:lvl1pPr algn="r" eaLnBrk="1" latinLnBrk="0" hangingPunct="1">
              <a:defRPr kumimoji="0" sz="1400">
                <a:solidFill>
                  <a:schemeClr val="tx2"/>
                </a:solidFill>
              </a:defRPr>
            </a:lvl1pPr>
          </a:lstStyle>
          <a:p>
            <a:fld id="{2658FAA3-3206-4402-AEC0-A5470A80624D}" type="datetime1">
              <a:rPr lang="tr-TR" smtClean="0"/>
              <a:pPr/>
              <a:t>20.12.2015</a:t>
            </a:fld>
            <a:endParaRPr lang="tr-TR"/>
          </a:p>
        </p:txBody>
      </p:sp>
      <p:sp>
        <p:nvSpPr>
          <p:cNvPr id="3" name="2 Altbilgi Yer Tutucusu"/>
          <p:cNvSpPr>
            <a:spLocks noGrp="1"/>
          </p:cNvSpPr>
          <p:nvPr>
            <p:ph type="ftr" sz="quarter" idx="3"/>
          </p:nvPr>
        </p:nvSpPr>
        <p:spPr>
          <a:xfrm>
            <a:off x="914400" y="6172200"/>
            <a:ext cx="3962400" cy="457200"/>
          </a:xfrm>
          <a:prstGeom prst="rect">
            <a:avLst/>
          </a:prstGeom>
        </p:spPr>
        <p:txBody>
          <a:bodyPr anchor="ctr" anchorCtr="0"/>
          <a:lstStyle>
            <a:lvl1pPr eaLnBrk="1" latinLnBrk="0" hangingPunct="1">
              <a:defRPr kumimoji="0" sz="1400">
                <a:solidFill>
                  <a:schemeClr val="tx2"/>
                </a:solidFill>
              </a:defRPr>
            </a:lvl1pPr>
          </a:lstStyle>
          <a:p>
            <a:endParaRPr lang="tr-TR"/>
          </a:p>
        </p:txBody>
      </p:sp>
      <p:sp>
        <p:nvSpPr>
          <p:cNvPr id="23" name="22 Slayt Numarası Yer Tutucusu"/>
          <p:cNvSpPr>
            <a:spLocks noGrp="1"/>
          </p:cNvSpPr>
          <p:nvPr>
            <p:ph type="sldNum" sz="quarter" idx="4"/>
          </p:nvPr>
        </p:nvSpPr>
        <p:spPr>
          <a:xfrm>
            <a:off x="146304" y="6210300"/>
            <a:ext cx="457200" cy="457200"/>
          </a:xfrm>
          <a:prstGeom prst="ellipse">
            <a:avLst/>
          </a:prstGeom>
          <a:solidFill>
            <a:schemeClr val="accent1"/>
          </a:solidFill>
        </p:spPr>
        <p:txBody>
          <a:bodyPr wrap="none" lIns="0" tIns="0" rIns="0" bIns="0" anchor="ctr" anchorCtr="1">
            <a:noAutofit/>
          </a:bodyPr>
          <a:lstStyle>
            <a:lvl1pPr algn="ctr" eaLnBrk="1" latinLnBrk="0" hangingPunct="1">
              <a:defRPr kumimoji="0" sz="1400">
                <a:solidFill>
                  <a:srgbClr val="FFFFFF"/>
                </a:solidFill>
                <a:latin typeface="+mj-lt"/>
                <a:ea typeface="+mj-ea"/>
                <a:cs typeface="+mj-cs"/>
              </a:defRPr>
            </a:lvl1pPr>
          </a:lstStyle>
          <a:p>
            <a:fld id="{2A40F5E8-2454-409C-9A23-52A6819FDB7D}" type="slidenum">
              <a:rPr lang="tr-TR" smtClean="0"/>
              <a:pPr/>
              <a:t>‹#›</a:t>
            </a:fld>
            <a:endParaRPr lang="tr-T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hf hdr="0" ftr="0"/>
  <p:txStyles>
    <p:titleStyle>
      <a:lvl1pPr algn="l" rtl="0" eaLnBrk="1" latinLnBrk="0" hangingPunct="1">
        <a:spcBef>
          <a:spcPct val="0"/>
        </a:spcBef>
        <a:buNone/>
        <a:defRPr kumimoji="0" sz="4000" kern="1200">
          <a:solidFill>
            <a:schemeClr val="tx2"/>
          </a:solidFill>
          <a:latin typeface="+mj-lt"/>
          <a:ea typeface="+mj-ea"/>
          <a:cs typeface="+mj-cs"/>
        </a:defRPr>
      </a:lvl1pPr>
    </p:titleStyle>
    <p:bodyStyle>
      <a:lvl1pPr marL="274320" indent="-274320" algn="l" rtl="0" eaLnBrk="1" latinLnBrk="0" hangingPunct="1">
        <a:spcBef>
          <a:spcPts val="580"/>
        </a:spcBef>
        <a:buClr>
          <a:schemeClr val="accent1"/>
        </a:buClr>
        <a:buSzPct val="85000"/>
        <a:buFont typeface="Wingdings 2"/>
        <a:buChar char=""/>
        <a:defRPr kumimoji="0" sz="2600" kern="1200">
          <a:solidFill>
            <a:schemeClr val="tx1"/>
          </a:solidFill>
          <a:latin typeface="+mn-lt"/>
          <a:ea typeface="+mn-ea"/>
          <a:cs typeface="+mn-cs"/>
        </a:defRPr>
      </a:lvl1pPr>
      <a:lvl2pPr marL="548640" indent="-228600" algn="l" rtl="0" eaLnBrk="1" latinLnBrk="0" hangingPunct="1">
        <a:spcBef>
          <a:spcPts val="370"/>
        </a:spcBef>
        <a:buClr>
          <a:schemeClr val="accent2"/>
        </a:buClr>
        <a:buSzPct val="85000"/>
        <a:buFont typeface="Wingdings 2"/>
        <a:buChar char=""/>
        <a:defRPr kumimoji="0" sz="2400" kern="1200">
          <a:solidFill>
            <a:schemeClr val="tx1"/>
          </a:solidFill>
          <a:latin typeface="+mn-lt"/>
          <a:ea typeface="+mn-ea"/>
          <a:cs typeface="+mn-cs"/>
        </a:defRPr>
      </a:lvl2pPr>
      <a:lvl3pPr marL="822960" indent="-228600" algn="l" rtl="0" eaLnBrk="1" latinLnBrk="0" hangingPunct="1">
        <a:spcBef>
          <a:spcPts val="370"/>
        </a:spcBef>
        <a:buClr>
          <a:schemeClr val="accent1">
            <a:tint val="60000"/>
          </a:schemeClr>
        </a:buClr>
        <a:buSzPct val="8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ts val="370"/>
        </a:spcBef>
        <a:buClr>
          <a:schemeClr val="accent3"/>
        </a:buClr>
        <a:buSzPct val="80000"/>
        <a:buFont typeface="Wingdings 2"/>
        <a:buChar char=""/>
        <a:defRPr kumimoji="0" sz="2000" kern="1200">
          <a:solidFill>
            <a:schemeClr val="tx1"/>
          </a:solidFill>
          <a:latin typeface="+mn-lt"/>
          <a:ea typeface="+mn-ea"/>
          <a:cs typeface="+mn-cs"/>
        </a:defRPr>
      </a:lvl4pPr>
      <a:lvl5pPr marL="1371600" indent="-228600" algn="l" rtl="0" eaLnBrk="1" latinLnBrk="0" hangingPunct="1">
        <a:spcBef>
          <a:spcPts val="370"/>
        </a:spcBef>
        <a:buClr>
          <a:schemeClr val="accent3"/>
        </a:buClr>
        <a:buFontTx/>
        <a:buChar char="o"/>
        <a:defRPr kumimoji="0"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Alt Başlık"/>
          <p:cNvSpPr>
            <a:spLocks noGrp="1"/>
          </p:cNvSpPr>
          <p:nvPr>
            <p:ph type="subTitle" idx="1"/>
          </p:nvPr>
        </p:nvSpPr>
        <p:spPr/>
        <p:txBody>
          <a:bodyPr/>
          <a:lstStyle/>
          <a:p>
            <a:r>
              <a:rPr lang="tr-TR" dirty="0" smtClean="0"/>
              <a:t>DOKULAR</a:t>
            </a:r>
          </a:p>
          <a:p>
            <a:r>
              <a:rPr lang="tr-TR" dirty="0" smtClean="0"/>
              <a:t>SİNİRLER</a:t>
            </a:r>
            <a:endParaRPr lang="tr-TR" dirty="0"/>
          </a:p>
        </p:txBody>
      </p:sp>
      <p:sp>
        <p:nvSpPr>
          <p:cNvPr id="2" name="1 Başlık"/>
          <p:cNvSpPr>
            <a:spLocks noGrp="1"/>
          </p:cNvSpPr>
          <p:nvPr>
            <p:ph type="ctrTitle"/>
          </p:nvPr>
        </p:nvSpPr>
        <p:spPr/>
        <p:txBody>
          <a:bodyPr/>
          <a:lstStyle/>
          <a:p>
            <a:r>
              <a:rPr lang="tr-TR" dirty="0" smtClean="0"/>
              <a:t>İNSAN FİZYOLOJİSİ</a:t>
            </a:r>
            <a:endParaRPr lang="tr-TR" dirty="0"/>
          </a:p>
        </p:txBody>
      </p:sp>
      <p:sp>
        <p:nvSpPr>
          <p:cNvPr id="4" name="3 Veri Yer Tutucusu"/>
          <p:cNvSpPr>
            <a:spLocks noGrp="1"/>
          </p:cNvSpPr>
          <p:nvPr>
            <p:ph type="dt" sz="half" idx="10"/>
          </p:nvPr>
        </p:nvSpPr>
        <p:spPr/>
        <p:txBody>
          <a:bodyPr/>
          <a:lstStyle/>
          <a:p>
            <a:fld id="{F6B3D698-EB77-48E7-912A-3C7DB598FFDD}" type="datetime1">
              <a:rPr lang="tr-TR" smtClean="0"/>
              <a:pPr/>
              <a:t>20.12.2015</a:t>
            </a:fld>
            <a:endParaRPr lang="tr-TR"/>
          </a:p>
        </p:txBody>
      </p:sp>
      <p:sp>
        <p:nvSpPr>
          <p:cNvPr id="5" name="4 Slayt Numarası Yer Tutucusu"/>
          <p:cNvSpPr>
            <a:spLocks noGrp="1"/>
          </p:cNvSpPr>
          <p:nvPr>
            <p:ph type="sldNum" sz="quarter" idx="12"/>
          </p:nvPr>
        </p:nvSpPr>
        <p:spPr/>
        <p:txBody>
          <a:bodyPr/>
          <a:lstStyle/>
          <a:p>
            <a:fld id="{2A40F5E8-2454-409C-9A23-52A6819FDB7D}" type="slidenum">
              <a:rPr lang="tr-TR" smtClean="0"/>
              <a:pPr/>
              <a:t>1</a:t>
            </a:fld>
            <a:endParaRPr lang="tr-T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9500" name="Group 172"/>
          <p:cNvGraphicFramePr>
            <a:graphicFrameLocks noGrp="1"/>
          </p:cNvGraphicFramePr>
          <p:nvPr>
            <p:ph type="tbl" idx="1"/>
          </p:nvPr>
        </p:nvGraphicFramePr>
        <p:xfrm>
          <a:off x="357188" y="642938"/>
          <a:ext cx="8472487" cy="5666383"/>
        </p:xfrm>
        <a:graphic>
          <a:graphicData uri="http://schemas.openxmlformats.org/drawingml/2006/table">
            <a:tbl>
              <a:tblPr/>
              <a:tblGrid>
                <a:gridCol w="1884362"/>
                <a:gridCol w="1247775"/>
                <a:gridCol w="1471613"/>
                <a:gridCol w="3868737"/>
              </a:tblGrid>
              <a:tr h="514013">
                <a:tc gridSpan="4">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de-DE" sz="1400" b="1" i="0" u="none" strike="noStrike" cap="none" normalizeH="0" baseline="0" dirty="0" smtClean="0">
                          <a:ln>
                            <a:noFill/>
                          </a:ln>
                          <a:solidFill>
                            <a:srgbClr val="000000"/>
                          </a:solidFill>
                          <a:effectLst/>
                          <a:latin typeface="Times New Roman" pitchFamily="18" charset="0"/>
                          <a:ea typeface="Times New Roman" pitchFamily="18" charset="0"/>
                          <a:cs typeface="Arial" charset="0"/>
                        </a:rPr>
                        <a:t>NÖROGLİA HÜCRELERİNİN KÖKENİ VE ANA İŞLEVLERİ</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3">
                        <a:lumMod val="40000"/>
                        <a:lumOff val="60000"/>
                      </a:schemeClr>
                    </a:solidFill>
                  </a:tcPr>
                </a:tc>
                <a:tc hMerge="1">
                  <a:txBody>
                    <a:bodyPr/>
                    <a:lstStyle/>
                    <a:p>
                      <a:endParaRPr lang="tr-TR"/>
                    </a:p>
                  </a:txBody>
                  <a:tcPr/>
                </a:tc>
                <a:tc hMerge="1">
                  <a:txBody>
                    <a:bodyPr/>
                    <a:lstStyle/>
                    <a:p>
                      <a:endParaRPr lang="tr-TR"/>
                    </a:p>
                  </a:txBody>
                  <a:tcPr/>
                </a:tc>
                <a:tc hMerge="1">
                  <a:txBody>
                    <a:bodyPr/>
                    <a:lstStyle/>
                    <a:p>
                      <a:endParaRPr lang="tr-TR"/>
                    </a:p>
                  </a:txBody>
                  <a:tcPr/>
                </a:tc>
              </a:tr>
              <a:tr h="515762">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de-DE" sz="1400" b="1" i="0" u="none" strike="noStrike" cap="none" normalizeH="0" baseline="0" dirty="0" smtClean="0">
                          <a:ln>
                            <a:noFill/>
                          </a:ln>
                          <a:solidFill>
                            <a:srgbClr val="000000"/>
                          </a:solidFill>
                          <a:effectLst/>
                          <a:latin typeface="Times New Roman" pitchFamily="18" charset="0"/>
                          <a:ea typeface="Times New Roman" pitchFamily="18" charset="0"/>
                          <a:cs typeface="Arial" charset="0"/>
                        </a:rPr>
                        <a:t> </a:t>
                      </a:r>
                      <a:r>
                        <a:rPr kumimoji="0" lang="de-DE" sz="1400" b="1" i="0" u="none" strike="noStrike" cap="none" normalizeH="0" baseline="0" dirty="0" err="1" smtClean="0">
                          <a:ln>
                            <a:noFill/>
                          </a:ln>
                          <a:solidFill>
                            <a:srgbClr val="000000"/>
                          </a:solidFill>
                          <a:effectLst/>
                          <a:latin typeface="Times New Roman" pitchFamily="18" charset="0"/>
                          <a:ea typeface="Times New Roman" pitchFamily="18" charset="0"/>
                          <a:cs typeface="Arial" charset="0"/>
                        </a:rPr>
                        <a:t>Glial</a:t>
                      </a:r>
                      <a:r>
                        <a:rPr kumimoji="0" lang="de-DE" sz="1400" b="1" i="0" u="none" strike="noStrike" cap="none" normalizeH="0" baseline="0" dirty="0" smtClean="0">
                          <a:ln>
                            <a:noFill/>
                          </a:ln>
                          <a:solidFill>
                            <a:srgbClr val="000000"/>
                          </a:solidFill>
                          <a:effectLst/>
                          <a:latin typeface="Times New Roman" pitchFamily="18" charset="0"/>
                          <a:ea typeface="Times New Roman" pitchFamily="18" charset="0"/>
                          <a:cs typeface="Arial" charset="0"/>
                        </a:rPr>
                        <a:t> </a:t>
                      </a:r>
                      <a:r>
                        <a:rPr kumimoji="0" lang="de-DE" sz="1400" b="1" i="0" u="none" strike="noStrike" cap="none" normalizeH="0" baseline="0" dirty="0" err="1" smtClean="0">
                          <a:ln>
                            <a:noFill/>
                          </a:ln>
                          <a:solidFill>
                            <a:srgbClr val="000000"/>
                          </a:solidFill>
                          <a:effectLst/>
                          <a:latin typeface="Times New Roman" pitchFamily="18" charset="0"/>
                          <a:ea typeface="Times New Roman" pitchFamily="18" charset="0"/>
                          <a:cs typeface="Arial" charset="0"/>
                        </a:rPr>
                        <a:t>Hücre</a:t>
                      </a:r>
                      <a:r>
                        <a:rPr kumimoji="0" lang="de-DE" sz="1400" b="1" i="0" u="none" strike="noStrike" cap="none" normalizeH="0" baseline="0" dirty="0" smtClean="0">
                          <a:ln>
                            <a:noFill/>
                          </a:ln>
                          <a:solidFill>
                            <a:srgbClr val="000000"/>
                          </a:solidFill>
                          <a:effectLst/>
                          <a:latin typeface="Times New Roman" pitchFamily="18" charset="0"/>
                          <a:ea typeface="Times New Roman" pitchFamily="18" charset="0"/>
                          <a:cs typeface="Arial" charset="0"/>
                        </a:rPr>
                        <a:t> Tipi</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3">
                        <a:lumMod val="40000"/>
                        <a:lumOff val="60000"/>
                      </a:schemeClr>
                    </a:solid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de-DE" sz="1400" b="1" i="0" u="none" strike="noStrike" cap="none" normalizeH="0" baseline="0" dirty="0" smtClean="0">
                          <a:ln>
                            <a:noFill/>
                          </a:ln>
                          <a:solidFill>
                            <a:srgbClr val="000000"/>
                          </a:solidFill>
                          <a:effectLst/>
                          <a:latin typeface="Times New Roman" pitchFamily="18" charset="0"/>
                          <a:ea typeface="Times New Roman" pitchFamily="18" charset="0"/>
                          <a:cs typeface="Arial" charset="0"/>
                        </a:rPr>
                        <a:t> </a:t>
                      </a:r>
                      <a:r>
                        <a:rPr kumimoji="0" lang="de-DE" sz="1400" b="1" i="0" u="none" strike="noStrike" cap="none" normalizeH="0" baseline="0" dirty="0" err="1" smtClean="0">
                          <a:ln>
                            <a:noFill/>
                          </a:ln>
                          <a:solidFill>
                            <a:srgbClr val="000000"/>
                          </a:solidFill>
                          <a:effectLst/>
                          <a:latin typeface="Times New Roman" pitchFamily="18" charset="0"/>
                          <a:ea typeface="Times New Roman" pitchFamily="18" charset="0"/>
                          <a:cs typeface="Arial" charset="0"/>
                        </a:rPr>
                        <a:t>Kökeni</a:t>
                      </a:r>
                      <a:endParaRPr kumimoji="0" lang="de-DE" sz="1400" b="1" i="0" u="none" strike="noStrike" cap="none" normalizeH="0" baseline="0" dirty="0" smtClean="0">
                        <a:ln>
                          <a:noFill/>
                        </a:ln>
                        <a:solidFill>
                          <a:srgbClr val="000000"/>
                        </a:solidFill>
                        <a:effectLst/>
                        <a:latin typeface="Times New Roman" pitchFamily="18" charset="0"/>
                        <a:ea typeface="Times New Roman" pitchFamily="18" charset="0"/>
                        <a:cs typeface="Arial"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3">
                        <a:lumMod val="40000"/>
                        <a:lumOff val="60000"/>
                      </a:schemeClr>
                    </a:solid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de-DE" sz="1400" b="1" i="0" u="none" strike="noStrike" cap="none" normalizeH="0" baseline="0" dirty="0" smtClean="0">
                          <a:ln>
                            <a:noFill/>
                          </a:ln>
                          <a:solidFill>
                            <a:srgbClr val="000000"/>
                          </a:solidFill>
                          <a:effectLst/>
                          <a:latin typeface="Times New Roman" pitchFamily="18" charset="0"/>
                          <a:ea typeface="Times New Roman" pitchFamily="18" charset="0"/>
                          <a:cs typeface="Arial" charset="0"/>
                        </a:rPr>
                        <a:t> Y</a:t>
                      </a:r>
                      <a:r>
                        <a:rPr kumimoji="0" lang="en-US" sz="1400" b="1" i="0" u="none" strike="noStrike" cap="none" normalizeH="0" baseline="0" dirty="0" err="1" smtClean="0">
                          <a:ln>
                            <a:noFill/>
                          </a:ln>
                          <a:solidFill>
                            <a:srgbClr val="000000"/>
                          </a:solidFill>
                          <a:effectLst/>
                          <a:latin typeface="Times New Roman" pitchFamily="18" charset="0"/>
                          <a:ea typeface="Times New Roman" pitchFamily="18" charset="0"/>
                          <a:cs typeface="Arial" charset="0"/>
                        </a:rPr>
                        <a:t>eri</a:t>
                      </a:r>
                      <a:endParaRPr kumimoji="0" lang="en-US" sz="1400" b="1" i="0" u="none" strike="noStrike" cap="none" normalizeH="0" baseline="0" dirty="0" smtClean="0">
                        <a:ln>
                          <a:noFill/>
                        </a:ln>
                        <a:solidFill>
                          <a:srgbClr val="000000"/>
                        </a:solidFill>
                        <a:effectLst/>
                        <a:latin typeface="Times New Roman" pitchFamily="18" charset="0"/>
                        <a:ea typeface="Times New Roman" pitchFamily="18" charset="0"/>
                        <a:cs typeface="Arial"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3">
                        <a:lumMod val="40000"/>
                        <a:lumOff val="60000"/>
                      </a:schemeClr>
                    </a:solid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smtClean="0">
                          <a:ln>
                            <a:noFill/>
                          </a:ln>
                          <a:solidFill>
                            <a:srgbClr val="000000"/>
                          </a:solidFill>
                          <a:effectLst/>
                          <a:latin typeface="Times New Roman" pitchFamily="18" charset="0"/>
                          <a:ea typeface="Times New Roman" pitchFamily="18" charset="0"/>
                          <a:cs typeface="Arial" charset="0"/>
                        </a:rPr>
                        <a:t> </a:t>
                      </a:r>
                      <a:r>
                        <a:rPr kumimoji="0" lang="en-US" sz="1400" b="1" i="0" u="none" strike="noStrike" cap="none" normalizeH="0" baseline="0" dirty="0" err="1" smtClean="0">
                          <a:ln>
                            <a:noFill/>
                          </a:ln>
                          <a:solidFill>
                            <a:srgbClr val="000000"/>
                          </a:solidFill>
                          <a:effectLst/>
                          <a:latin typeface="Times New Roman" pitchFamily="18" charset="0"/>
                          <a:ea typeface="Times New Roman" pitchFamily="18" charset="0"/>
                          <a:cs typeface="Arial" charset="0"/>
                        </a:rPr>
                        <a:t>Temel</a:t>
                      </a:r>
                      <a:r>
                        <a:rPr kumimoji="0" lang="en-US" sz="1400" b="1" i="0" u="none" strike="noStrike" cap="none" normalizeH="0" baseline="0" dirty="0" smtClean="0">
                          <a:ln>
                            <a:noFill/>
                          </a:ln>
                          <a:solidFill>
                            <a:srgbClr val="000000"/>
                          </a:solidFill>
                          <a:effectLst/>
                          <a:latin typeface="Times New Roman" pitchFamily="18" charset="0"/>
                          <a:ea typeface="Times New Roman" pitchFamily="18" charset="0"/>
                          <a:cs typeface="Arial" charset="0"/>
                        </a:rPr>
                        <a:t> </a:t>
                      </a:r>
                      <a:r>
                        <a:rPr kumimoji="0" lang="en-US" sz="1400" b="1" i="0" u="none" strike="noStrike" cap="none" normalizeH="0" baseline="0" dirty="0" err="1" smtClean="0">
                          <a:ln>
                            <a:noFill/>
                          </a:ln>
                          <a:solidFill>
                            <a:srgbClr val="000000"/>
                          </a:solidFill>
                          <a:effectLst/>
                          <a:latin typeface="Times New Roman" pitchFamily="18" charset="0"/>
                          <a:ea typeface="Times New Roman" pitchFamily="18" charset="0"/>
                          <a:cs typeface="Arial" charset="0"/>
                        </a:rPr>
                        <a:t>İşlevleri</a:t>
                      </a:r>
                      <a:endParaRPr kumimoji="0" lang="en-US" sz="1400" b="1" i="0" u="none" strike="noStrike" cap="none" normalizeH="0" baseline="0" dirty="0" smtClean="0">
                        <a:ln>
                          <a:noFill/>
                        </a:ln>
                        <a:solidFill>
                          <a:srgbClr val="000000"/>
                        </a:solidFill>
                        <a:effectLst/>
                        <a:latin typeface="Times New Roman" pitchFamily="18" charset="0"/>
                        <a:ea typeface="Times New Roman" pitchFamily="18" charset="0"/>
                        <a:cs typeface="Arial"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3">
                        <a:lumMod val="40000"/>
                        <a:lumOff val="60000"/>
                      </a:schemeClr>
                    </a:solidFill>
                  </a:tcPr>
                </a:tc>
              </a:tr>
              <a:tr h="858437">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000000"/>
                          </a:solidFill>
                          <a:effectLst/>
                          <a:latin typeface="Times New Roman" pitchFamily="18" charset="0"/>
                          <a:ea typeface="Times New Roman" pitchFamily="18" charset="0"/>
                          <a:cs typeface="Arial" charset="0"/>
                        </a:rPr>
                        <a:t> Oligodendrosit</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3">
                        <a:lumMod val="40000"/>
                        <a:lumOff val="60000"/>
                      </a:schemeClr>
                    </a:solid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smtClean="0">
                          <a:ln>
                            <a:noFill/>
                          </a:ln>
                          <a:solidFill>
                            <a:srgbClr val="000000"/>
                          </a:solidFill>
                          <a:effectLst/>
                          <a:latin typeface="Times New Roman" pitchFamily="18" charset="0"/>
                          <a:ea typeface="Times New Roman" pitchFamily="18" charset="0"/>
                          <a:cs typeface="Arial" charset="0"/>
                        </a:rPr>
                        <a:t> </a:t>
                      </a:r>
                      <a:r>
                        <a:rPr kumimoji="0" lang="en-US" sz="1400" b="0" i="0" u="none" strike="noStrike" cap="none" normalizeH="0" baseline="0" dirty="0" err="1" smtClean="0">
                          <a:ln>
                            <a:noFill/>
                          </a:ln>
                          <a:solidFill>
                            <a:srgbClr val="000000"/>
                          </a:solidFill>
                          <a:effectLst/>
                          <a:latin typeface="Times New Roman" pitchFamily="18" charset="0"/>
                          <a:ea typeface="Times New Roman" pitchFamily="18" charset="0"/>
                          <a:cs typeface="Arial" charset="0"/>
                        </a:rPr>
                        <a:t>Nöral</a:t>
                      </a:r>
                      <a:r>
                        <a:rPr kumimoji="0" lang="en-US" sz="1400" b="0" i="0" u="none" strike="noStrike" cap="none" normalizeH="0" baseline="0" dirty="0" smtClean="0">
                          <a:ln>
                            <a:noFill/>
                          </a:ln>
                          <a:solidFill>
                            <a:srgbClr val="000000"/>
                          </a:solidFill>
                          <a:effectLst/>
                          <a:latin typeface="Times New Roman" pitchFamily="18" charset="0"/>
                          <a:ea typeface="Times New Roman" pitchFamily="18" charset="0"/>
                          <a:cs typeface="Arial" charset="0"/>
                        </a:rPr>
                        <a:t> </a:t>
                      </a:r>
                      <a:r>
                        <a:rPr kumimoji="0" lang="en-US" sz="1400" b="0" i="0" u="none" strike="noStrike" cap="none" normalizeH="0" baseline="0" dirty="0" err="1" smtClean="0">
                          <a:ln>
                            <a:noFill/>
                          </a:ln>
                          <a:solidFill>
                            <a:srgbClr val="000000"/>
                          </a:solidFill>
                          <a:effectLst/>
                          <a:latin typeface="Times New Roman" pitchFamily="18" charset="0"/>
                          <a:ea typeface="Times New Roman" pitchFamily="18" charset="0"/>
                          <a:cs typeface="Arial" charset="0"/>
                        </a:rPr>
                        <a:t>tüp</a:t>
                      </a:r>
                      <a:endParaRPr kumimoji="0" lang="en-US" sz="1400" b="0" i="0" u="none" strike="noStrike" cap="none" normalizeH="0" baseline="0" dirty="0" smtClean="0">
                        <a:ln>
                          <a:noFill/>
                        </a:ln>
                        <a:solidFill>
                          <a:srgbClr val="000000"/>
                        </a:solidFill>
                        <a:effectLst/>
                        <a:latin typeface="Times New Roman" pitchFamily="18" charset="0"/>
                        <a:ea typeface="Times New Roman" pitchFamily="18" charset="0"/>
                        <a:cs typeface="Arial"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3">
                        <a:lumMod val="40000"/>
                        <a:lumOff val="60000"/>
                      </a:schemeClr>
                    </a:solid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smtClean="0">
                          <a:ln>
                            <a:noFill/>
                          </a:ln>
                          <a:solidFill>
                            <a:srgbClr val="000000"/>
                          </a:solidFill>
                          <a:effectLst/>
                          <a:latin typeface="Times New Roman" pitchFamily="18" charset="0"/>
                          <a:ea typeface="Times New Roman" pitchFamily="18" charset="0"/>
                          <a:cs typeface="Arial" charset="0"/>
                        </a:rPr>
                        <a:t> </a:t>
                      </a:r>
                      <a:r>
                        <a:rPr kumimoji="0" lang="en-US" sz="1400" b="0" i="0" u="none" strike="noStrike" cap="none" normalizeH="0" baseline="0" dirty="0" err="1" smtClean="0">
                          <a:ln>
                            <a:noFill/>
                          </a:ln>
                          <a:solidFill>
                            <a:srgbClr val="000000"/>
                          </a:solidFill>
                          <a:effectLst/>
                          <a:latin typeface="Times New Roman" pitchFamily="18" charset="0"/>
                          <a:ea typeface="Times New Roman" pitchFamily="18" charset="0"/>
                          <a:cs typeface="Arial" charset="0"/>
                        </a:rPr>
                        <a:t>Merkezi</a:t>
                      </a:r>
                      <a:r>
                        <a:rPr kumimoji="0" lang="en-US" sz="1400" b="0" i="0" u="none" strike="noStrike" cap="none" normalizeH="0" baseline="0" dirty="0" smtClean="0">
                          <a:ln>
                            <a:noFill/>
                          </a:ln>
                          <a:solidFill>
                            <a:srgbClr val="000000"/>
                          </a:solidFill>
                          <a:effectLst/>
                          <a:latin typeface="Times New Roman" pitchFamily="18" charset="0"/>
                          <a:ea typeface="Times New Roman" pitchFamily="18" charset="0"/>
                          <a:cs typeface="Arial" charset="0"/>
                        </a:rPr>
                        <a:t> </a:t>
                      </a:r>
                      <a:r>
                        <a:rPr kumimoji="0" lang="en-US" sz="1400" b="0" i="0" u="none" strike="noStrike" cap="none" normalizeH="0" baseline="0" dirty="0" err="1" smtClean="0">
                          <a:ln>
                            <a:noFill/>
                          </a:ln>
                          <a:solidFill>
                            <a:srgbClr val="000000"/>
                          </a:solidFill>
                          <a:effectLst/>
                          <a:latin typeface="Times New Roman" pitchFamily="18" charset="0"/>
                          <a:ea typeface="Times New Roman" pitchFamily="18" charset="0"/>
                          <a:cs typeface="Arial" charset="0"/>
                        </a:rPr>
                        <a:t>sinir</a:t>
                      </a:r>
                      <a:r>
                        <a:rPr kumimoji="0" lang="en-US" sz="1400" b="0" i="0" u="none" strike="noStrike" cap="none" normalizeH="0" baseline="0" dirty="0" smtClean="0">
                          <a:ln>
                            <a:noFill/>
                          </a:ln>
                          <a:solidFill>
                            <a:srgbClr val="000000"/>
                          </a:solidFill>
                          <a:effectLst/>
                          <a:latin typeface="Times New Roman" pitchFamily="18" charset="0"/>
                          <a:ea typeface="Times New Roman" pitchFamily="18" charset="0"/>
                          <a:cs typeface="Arial" charset="0"/>
                        </a:rPr>
                        <a:t> </a:t>
                      </a:r>
                      <a:endParaRPr kumimoji="0" lang="tr-TR" sz="1400" b="0" i="0" u="none" strike="noStrike" cap="none" normalizeH="0" baseline="0" dirty="0" smtClean="0">
                        <a:ln>
                          <a:noFill/>
                        </a:ln>
                        <a:solidFill>
                          <a:srgbClr val="000000"/>
                        </a:solidFill>
                        <a:effectLst/>
                        <a:latin typeface="Times New Roman" pitchFamily="18" charset="0"/>
                        <a:ea typeface="Times New Roman" pitchFamily="18" charset="0"/>
                        <a:cs typeface="Arial" charset="0"/>
                      </a:endParaRPr>
                    </a:p>
                    <a:p>
                      <a:pPr marL="342900" marR="0" lvl="0" indent="-342900" algn="l" defTabSz="914400" rtl="0" eaLnBrk="1" fontAlgn="base" latinLnBrk="0" hangingPunct="1">
                        <a:lnSpc>
                          <a:spcPct val="100000"/>
                        </a:lnSpc>
                        <a:spcBef>
                          <a:spcPct val="0"/>
                        </a:spcBef>
                        <a:spcAft>
                          <a:spcPct val="0"/>
                        </a:spcAft>
                        <a:buClrTx/>
                        <a:buSzTx/>
                        <a:buFontTx/>
                        <a:buNone/>
                        <a:tabLst/>
                      </a:pPr>
                      <a:r>
                        <a:rPr kumimoji="0" lang="tr-TR" sz="1400" b="0" i="0" u="none" strike="noStrike" cap="none" normalizeH="0" baseline="0" dirty="0" smtClean="0">
                          <a:ln>
                            <a:noFill/>
                          </a:ln>
                          <a:solidFill>
                            <a:srgbClr val="000000"/>
                          </a:solidFill>
                          <a:effectLst/>
                          <a:latin typeface="Times New Roman" pitchFamily="18" charset="0"/>
                          <a:ea typeface="Times New Roman" pitchFamily="18" charset="0"/>
                          <a:cs typeface="Arial" charset="0"/>
                        </a:rPr>
                        <a:t> s</a:t>
                      </a:r>
                      <a:r>
                        <a:rPr kumimoji="0" lang="en-US" sz="1400" b="0" i="0" u="none" strike="noStrike" cap="none" normalizeH="0" baseline="0" dirty="0" err="1" smtClean="0">
                          <a:ln>
                            <a:noFill/>
                          </a:ln>
                          <a:solidFill>
                            <a:srgbClr val="000000"/>
                          </a:solidFill>
                          <a:effectLst/>
                          <a:latin typeface="Times New Roman" pitchFamily="18" charset="0"/>
                          <a:ea typeface="Times New Roman" pitchFamily="18" charset="0"/>
                          <a:cs typeface="Arial" charset="0"/>
                        </a:rPr>
                        <a:t>istemi</a:t>
                      </a:r>
                      <a:endParaRPr kumimoji="0" lang="en-US" sz="1400" b="0" i="0" u="none" strike="noStrike" cap="none" normalizeH="0" baseline="0" dirty="0" smtClean="0">
                        <a:ln>
                          <a:noFill/>
                        </a:ln>
                        <a:solidFill>
                          <a:srgbClr val="000000"/>
                        </a:solidFill>
                        <a:effectLst/>
                        <a:latin typeface="Times New Roman" pitchFamily="18" charset="0"/>
                        <a:ea typeface="Times New Roman" pitchFamily="18" charset="0"/>
                        <a:cs typeface="Arial"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3">
                        <a:lumMod val="40000"/>
                        <a:lumOff val="60000"/>
                      </a:schemeClr>
                    </a:solid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smtClean="0">
                          <a:ln>
                            <a:noFill/>
                          </a:ln>
                          <a:solidFill>
                            <a:srgbClr val="000000"/>
                          </a:solidFill>
                          <a:effectLst/>
                          <a:latin typeface="Times New Roman" pitchFamily="18" charset="0"/>
                          <a:ea typeface="Times New Roman" pitchFamily="18" charset="0"/>
                          <a:cs typeface="Arial" charset="0"/>
                        </a:rPr>
                        <a:t> </a:t>
                      </a:r>
                      <a:r>
                        <a:rPr kumimoji="0" lang="en-US" sz="1400" b="0" i="0" u="none" strike="noStrike" cap="none" normalizeH="0" baseline="0" dirty="0" err="1" smtClean="0">
                          <a:ln>
                            <a:noFill/>
                          </a:ln>
                          <a:solidFill>
                            <a:srgbClr val="000000"/>
                          </a:solidFill>
                          <a:effectLst/>
                          <a:latin typeface="Times New Roman" pitchFamily="18" charset="0"/>
                          <a:ea typeface="Times New Roman" pitchFamily="18" charset="0"/>
                          <a:cs typeface="Arial" charset="0"/>
                        </a:rPr>
                        <a:t>Miyelin</a:t>
                      </a:r>
                      <a:r>
                        <a:rPr kumimoji="0" lang="en-US" sz="1400" b="0" i="0" u="none" strike="noStrike" cap="none" normalizeH="0" baseline="0" dirty="0" smtClean="0">
                          <a:ln>
                            <a:noFill/>
                          </a:ln>
                          <a:solidFill>
                            <a:srgbClr val="000000"/>
                          </a:solidFill>
                          <a:effectLst/>
                          <a:latin typeface="Times New Roman" pitchFamily="18" charset="0"/>
                          <a:ea typeface="Times New Roman" pitchFamily="18" charset="0"/>
                          <a:cs typeface="Arial" charset="0"/>
                        </a:rPr>
                        <a:t> </a:t>
                      </a:r>
                      <a:r>
                        <a:rPr kumimoji="0" lang="en-US" sz="1400" b="0" i="0" u="none" strike="noStrike" cap="none" normalizeH="0" baseline="0" dirty="0" err="1" smtClean="0">
                          <a:ln>
                            <a:noFill/>
                          </a:ln>
                          <a:solidFill>
                            <a:srgbClr val="000000"/>
                          </a:solidFill>
                          <a:effectLst/>
                          <a:latin typeface="Times New Roman" pitchFamily="18" charset="0"/>
                          <a:ea typeface="Times New Roman" pitchFamily="18" charset="0"/>
                          <a:cs typeface="Arial" charset="0"/>
                        </a:rPr>
                        <a:t>yapımı</a:t>
                      </a:r>
                      <a:r>
                        <a:rPr kumimoji="0" lang="en-US" sz="1400" b="0" i="0" u="none" strike="noStrike" cap="none" normalizeH="0" baseline="0" dirty="0" smtClean="0">
                          <a:ln>
                            <a:noFill/>
                          </a:ln>
                          <a:solidFill>
                            <a:srgbClr val="000000"/>
                          </a:solidFill>
                          <a:effectLst/>
                          <a:latin typeface="Times New Roman" pitchFamily="18" charset="0"/>
                          <a:ea typeface="Times New Roman" pitchFamily="18" charset="0"/>
                          <a:cs typeface="Arial" charset="0"/>
                        </a:rPr>
                        <a:t>, </a:t>
                      </a:r>
                      <a:r>
                        <a:rPr kumimoji="0" lang="en-US" sz="1400" b="0" i="0" u="none" strike="noStrike" cap="none" normalizeH="0" baseline="0" dirty="0" err="1" smtClean="0">
                          <a:ln>
                            <a:noFill/>
                          </a:ln>
                          <a:solidFill>
                            <a:srgbClr val="000000"/>
                          </a:solidFill>
                          <a:effectLst/>
                          <a:latin typeface="Times New Roman" pitchFamily="18" charset="0"/>
                          <a:ea typeface="Times New Roman" pitchFamily="18" charset="0"/>
                          <a:cs typeface="Arial" charset="0"/>
                        </a:rPr>
                        <a:t>elektrik</a:t>
                      </a:r>
                      <a:r>
                        <a:rPr kumimoji="0" lang="en-US" sz="1400" b="0" i="0" u="none" strike="noStrike" cap="none" normalizeH="0" baseline="0" dirty="0" smtClean="0">
                          <a:ln>
                            <a:noFill/>
                          </a:ln>
                          <a:solidFill>
                            <a:srgbClr val="000000"/>
                          </a:solidFill>
                          <a:effectLst/>
                          <a:latin typeface="Times New Roman" pitchFamily="18" charset="0"/>
                          <a:ea typeface="Times New Roman" pitchFamily="18" charset="0"/>
                          <a:cs typeface="Arial" charset="0"/>
                        </a:rPr>
                        <a:t> </a:t>
                      </a:r>
                      <a:r>
                        <a:rPr kumimoji="0" lang="en-US" sz="1400" b="0" i="0" u="none" strike="noStrike" cap="none" normalizeH="0" baseline="0" dirty="0" err="1" smtClean="0">
                          <a:ln>
                            <a:noFill/>
                          </a:ln>
                          <a:solidFill>
                            <a:srgbClr val="000000"/>
                          </a:solidFill>
                          <a:effectLst/>
                          <a:latin typeface="Times New Roman" pitchFamily="18" charset="0"/>
                          <a:ea typeface="Times New Roman" pitchFamily="18" charset="0"/>
                          <a:cs typeface="Arial" charset="0"/>
                        </a:rPr>
                        <a:t>yalıtımı</a:t>
                      </a:r>
                      <a:endParaRPr kumimoji="0" lang="en-US" sz="1400" b="0" i="0" u="none" strike="noStrike" cap="none" normalizeH="0" baseline="0" dirty="0" smtClean="0">
                        <a:ln>
                          <a:noFill/>
                        </a:ln>
                        <a:solidFill>
                          <a:srgbClr val="000000"/>
                        </a:solidFill>
                        <a:effectLst/>
                        <a:latin typeface="Times New Roman" pitchFamily="18" charset="0"/>
                        <a:ea typeface="Times New Roman" pitchFamily="18" charset="0"/>
                        <a:cs typeface="Arial"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3">
                        <a:lumMod val="40000"/>
                        <a:lumOff val="60000"/>
                      </a:schemeClr>
                    </a:solidFill>
                  </a:tcPr>
                </a:tc>
              </a:tr>
              <a:tr h="858437">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000000"/>
                          </a:solidFill>
                          <a:effectLst/>
                          <a:latin typeface="Times New Roman" pitchFamily="18" charset="0"/>
                          <a:ea typeface="Times New Roman" pitchFamily="18" charset="0"/>
                          <a:cs typeface="Arial" charset="0"/>
                        </a:rPr>
                        <a:t> Schwann Hücresi</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3">
                        <a:lumMod val="40000"/>
                        <a:lumOff val="60000"/>
                      </a:schemeClr>
                    </a:solid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smtClean="0">
                          <a:ln>
                            <a:noFill/>
                          </a:ln>
                          <a:solidFill>
                            <a:srgbClr val="000000"/>
                          </a:solidFill>
                          <a:effectLst/>
                          <a:latin typeface="Times New Roman" pitchFamily="18" charset="0"/>
                          <a:ea typeface="Times New Roman" pitchFamily="18" charset="0"/>
                          <a:cs typeface="Arial" charset="0"/>
                        </a:rPr>
                        <a:t> </a:t>
                      </a:r>
                      <a:r>
                        <a:rPr kumimoji="0" lang="en-US" sz="1400" b="0" i="0" u="none" strike="noStrike" cap="none" normalizeH="0" baseline="0" dirty="0" err="1" smtClean="0">
                          <a:ln>
                            <a:noFill/>
                          </a:ln>
                          <a:solidFill>
                            <a:srgbClr val="000000"/>
                          </a:solidFill>
                          <a:effectLst/>
                          <a:latin typeface="Times New Roman" pitchFamily="18" charset="0"/>
                          <a:ea typeface="Times New Roman" pitchFamily="18" charset="0"/>
                          <a:cs typeface="Arial" charset="0"/>
                        </a:rPr>
                        <a:t>Nöral</a:t>
                      </a:r>
                      <a:r>
                        <a:rPr kumimoji="0" lang="en-US" sz="1400" b="0" i="0" u="none" strike="noStrike" cap="none" normalizeH="0" baseline="0" dirty="0" smtClean="0">
                          <a:ln>
                            <a:noFill/>
                          </a:ln>
                          <a:solidFill>
                            <a:srgbClr val="000000"/>
                          </a:solidFill>
                          <a:effectLst/>
                          <a:latin typeface="Times New Roman" pitchFamily="18" charset="0"/>
                          <a:ea typeface="Times New Roman" pitchFamily="18" charset="0"/>
                          <a:cs typeface="Arial" charset="0"/>
                        </a:rPr>
                        <a:t> </a:t>
                      </a:r>
                      <a:r>
                        <a:rPr kumimoji="0" lang="en-US" sz="1400" b="0" i="0" u="none" strike="noStrike" cap="none" normalizeH="0" baseline="0" dirty="0" err="1" smtClean="0">
                          <a:ln>
                            <a:noFill/>
                          </a:ln>
                          <a:solidFill>
                            <a:srgbClr val="000000"/>
                          </a:solidFill>
                          <a:effectLst/>
                          <a:latin typeface="Times New Roman" pitchFamily="18" charset="0"/>
                          <a:ea typeface="Times New Roman" pitchFamily="18" charset="0"/>
                          <a:cs typeface="Arial" charset="0"/>
                        </a:rPr>
                        <a:t>tüp</a:t>
                      </a:r>
                      <a:endParaRPr kumimoji="0" lang="en-US" sz="1400" b="0" i="0" u="none" strike="noStrike" cap="none" normalizeH="0" baseline="0" dirty="0" smtClean="0">
                        <a:ln>
                          <a:noFill/>
                        </a:ln>
                        <a:solidFill>
                          <a:srgbClr val="000000"/>
                        </a:solidFill>
                        <a:effectLst/>
                        <a:latin typeface="Times New Roman" pitchFamily="18" charset="0"/>
                        <a:ea typeface="Times New Roman" pitchFamily="18" charset="0"/>
                        <a:cs typeface="Arial"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3">
                        <a:lumMod val="40000"/>
                        <a:lumOff val="60000"/>
                      </a:schemeClr>
                    </a:solid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000000"/>
                          </a:solidFill>
                          <a:effectLst/>
                          <a:latin typeface="Times New Roman" pitchFamily="18" charset="0"/>
                          <a:ea typeface="Times New Roman" pitchFamily="18" charset="0"/>
                          <a:cs typeface="Arial" charset="0"/>
                        </a:rPr>
                        <a:t> Periferik sinirler</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3">
                        <a:lumMod val="40000"/>
                        <a:lumOff val="60000"/>
                      </a:schemeClr>
                    </a:solid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smtClean="0">
                          <a:ln>
                            <a:noFill/>
                          </a:ln>
                          <a:solidFill>
                            <a:srgbClr val="000000"/>
                          </a:solidFill>
                          <a:effectLst/>
                          <a:latin typeface="Times New Roman" pitchFamily="18" charset="0"/>
                          <a:ea typeface="Times New Roman" pitchFamily="18" charset="0"/>
                          <a:cs typeface="Arial" charset="0"/>
                        </a:rPr>
                        <a:t> </a:t>
                      </a:r>
                      <a:r>
                        <a:rPr kumimoji="0" lang="en-US" sz="1400" b="0" i="0" u="none" strike="noStrike" cap="none" normalizeH="0" baseline="0" dirty="0" err="1" smtClean="0">
                          <a:ln>
                            <a:noFill/>
                          </a:ln>
                          <a:solidFill>
                            <a:srgbClr val="000000"/>
                          </a:solidFill>
                          <a:effectLst/>
                          <a:latin typeface="Times New Roman" pitchFamily="18" charset="0"/>
                          <a:ea typeface="Times New Roman" pitchFamily="18" charset="0"/>
                          <a:cs typeface="Arial" charset="0"/>
                        </a:rPr>
                        <a:t>Miyelin</a:t>
                      </a:r>
                      <a:r>
                        <a:rPr kumimoji="0" lang="en-US" sz="1400" b="0" i="0" u="none" strike="noStrike" cap="none" normalizeH="0" baseline="0" dirty="0" smtClean="0">
                          <a:ln>
                            <a:noFill/>
                          </a:ln>
                          <a:solidFill>
                            <a:srgbClr val="000000"/>
                          </a:solidFill>
                          <a:effectLst/>
                          <a:latin typeface="Times New Roman" pitchFamily="18" charset="0"/>
                          <a:ea typeface="Times New Roman" pitchFamily="18" charset="0"/>
                          <a:cs typeface="Arial" charset="0"/>
                        </a:rPr>
                        <a:t> </a:t>
                      </a:r>
                      <a:r>
                        <a:rPr kumimoji="0" lang="en-US" sz="1400" b="0" i="0" u="none" strike="noStrike" cap="none" normalizeH="0" baseline="0" dirty="0" err="1" smtClean="0">
                          <a:ln>
                            <a:noFill/>
                          </a:ln>
                          <a:solidFill>
                            <a:srgbClr val="000000"/>
                          </a:solidFill>
                          <a:effectLst/>
                          <a:latin typeface="Times New Roman" pitchFamily="18" charset="0"/>
                          <a:ea typeface="Times New Roman" pitchFamily="18" charset="0"/>
                          <a:cs typeface="Arial" charset="0"/>
                        </a:rPr>
                        <a:t>yapımı</a:t>
                      </a:r>
                      <a:r>
                        <a:rPr kumimoji="0" lang="en-US" sz="1400" b="0" i="0" u="none" strike="noStrike" cap="none" normalizeH="0" baseline="0" dirty="0" smtClean="0">
                          <a:ln>
                            <a:noFill/>
                          </a:ln>
                          <a:solidFill>
                            <a:srgbClr val="000000"/>
                          </a:solidFill>
                          <a:effectLst/>
                          <a:latin typeface="Times New Roman" pitchFamily="18" charset="0"/>
                          <a:ea typeface="Times New Roman" pitchFamily="18" charset="0"/>
                          <a:cs typeface="Arial" charset="0"/>
                        </a:rPr>
                        <a:t>, </a:t>
                      </a:r>
                      <a:r>
                        <a:rPr kumimoji="0" lang="en-US" sz="1400" b="0" i="0" u="none" strike="noStrike" cap="none" normalizeH="0" baseline="0" dirty="0" err="1" smtClean="0">
                          <a:ln>
                            <a:noFill/>
                          </a:ln>
                          <a:solidFill>
                            <a:srgbClr val="000000"/>
                          </a:solidFill>
                          <a:effectLst/>
                          <a:latin typeface="Times New Roman" pitchFamily="18" charset="0"/>
                          <a:ea typeface="Times New Roman" pitchFamily="18" charset="0"/>
                          <a:cs typeface="Arial" charset="0"/>
                        </a:rPr>
                        <a:t>elektrik</a:t>
                      </a:r>
                      <a:r>
                        <a:rPr kumimoji="0" lang="en-US" sz="1400" b="0" i="0" u="none" strike="noStrike" cap="none" normalizeH="0" baseline="0" dirty="0" smtClean="0">
                          <a:ln>
                            <a:noFill/>
                          </a:ln>
                          <a:solidFill>
                            <a:srgbClr val="000000"/>
                          </a:solidFill>
                          <a:effectLst/>
                          <a:latin typeface="Times New Roman" pitchFamily="18" charset="0"/>
                          <a:ea typeface="Times New Roman" pitchFamily="18" charset="0"/>
                          <a:cs typeface="Arial" charset="0"/>
                        </a:rPr>
                        <a:t> </a:t>
                      </a:r>
                      <a:r>
                        <a:rPr kumimoji="0" lang="en-US" sz="1400" b="0" i="0" u="none" strike="noStrike" cap="none" normalizeH="0" baseline="0" dirty="0" err="1" smtClean="0">
                          <a:ln>
                            <a:noFill/>
                          </a:ln>
                          <a:solidFill>
                            <a:srgbClr val="000000"/>
                          </a:solidFill>
                          <a:effectLst/>
                          <a:latin typeface="Times New Roman" pitchFamily="18" charset="0"/>
                          <a:ea typeface="Times New Roman" pitchFamily="18" charset="0"/>
                          <a:cs typeface="Arial" charset="0"/>
                        </a:rPr>
                        <a:t>yalıtımı</a:t>
                      </a:r>
                      <a:endParaRPr kumimoji="0" lang="en-US" sz="1400" b="0" i="0" u="none" strike="noStrike" cap="none" normalizeH="0" baseline="0" dirty="0" smtClean="0">
                        <a:ln>
                          <a:noFill/>
                        </a:ln>
                        <a:solidFill>
                          <a:srgbClr val="000000"/>
                        </a:solidFill>
                        <a:effectLst/>
                        <a:latin typeface="Times New Roman" pitchFamily="18" charset="0"/>
                        <a:ea typeface="Times New Roman" pitchFamily="18" charset="0"/>
                        <a:cs typeface="Arial"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3">
                        <a:lumMod val="40000"/>
                        <a:lumOff val="60000"/>
                      </a:schemeClr>
                    </a:solidFill>
                  </a:tcPr>
                </a:tc>
              </a:tr>
              <a:tr h="1202860">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000000"/>
                          </a:solidFill>
                          <a:effectLst/>
                          <a:latin typeface="Times New Roman" pitchFamily="18" charset="0"/>
                          <a:ea typeface="Times New Roman" pitchFamily="18" charset="0"/>
                          <a:cs typeface="Arial" charset="0"/>
                        </a:rPr>
                        <a:t> Astrosit</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3">
                        <a:lumMod val="40000"/>
                        <a:lumOff val="60000"/>
                      </a:schemeClr>
                    </a:solid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smtClean="0">
                          <a:ln>
                            <a:noFill/>
                          </a:ln>
                          <a:solidFill>
                            <a:srgbClr val="000000"/>
                          </a:solidFill>
                          <a:effectLst/>
                          <a:latin typeface="Times New Roman" pitchFamily="18" charset="0"/>
                          <a:ea typeface="Times New Roman" pitchFamily="18" charset="0"/>
                          <a:cs typeface="Arial" charset="0"/>
                        </a:rPr>
                        <a:t> </a:t>
                      </a:r>
                      <a:r>
                        <a:rPr kumimoji="0" lang="en-US" sz="1400" b="0" i="0" u="none" strike="noStrike" cap="none" normalizeH="0" baseline="0" dirty="0" err="1" smtClean="0">
                          <a:ln>
                            <a:noFill/>
                          </a:ln>
                          <a:solidFill>
                            <a:srgbClr val="000000"/>
                          </a:solidFill>
                          <a:effectLst/>
                          <a:latin typeface="Times New Roman" pitchFamily="18" charset="0"/>
                          <a:ea typeface="Times New Roman" pitchFamily="18" charset="0"/>
                          <a:cs typeface="Arial" charset="0"/>
                        </a:rPr>
                        <a:t>Nöral</a:t>
                      </a:r>
                      <a:r>
                        <a:rPr kumimoji="0" lang="en-US" sz="1400" b="0" i="0" u="none" strike="noStrike" cap="none" normalizeH="0" baseline="0" dirty="0" smtClean="0">
                          <a:ln>
                            <a:noFill/>
                          </a:ln>
                          <a:solidFill>
                            <a:srgbClr val="000000"/>
                          </a:solidFill>
                          <a:effectLst/>
                          <a:latin typeface="Times New Roman" pitchFamily="18" charset="0"/>
                          <a:ea typeface="Times New Roman" pitchFamily="18" charset="0"/>
                          <a:cs typeface="Arial" charset="0"/>
                        </a:rPr>
                        <a:t> </a:t>
                      </a:r>
                      <a:r>
                        <a:rPr kumimoji="0" lang="en-US" sz="1400" b="0" i="0" u="none" strike="noStrike" cap="none" normalizeH="0" baseline="0" dirty="0" err="1" smtClean="0">
                          <a:ln>
                            <a:noFill/>
                          </a:ln>
                          <a:solidFill>
                            <a:srgbClr val="000000"/>
                          </a:solidFill>
                          <a:effectLst/>
                          <a:latin typeface="Times New Roman" pitchFamily="18" charset="0"/>
                          <a:ea typeface="Times New Roman" pitchFamily="18" charset="0"/>
                          <a:cs typeface="Arial" charset="0"/>
                        </a:rPr>
                        <a:t>tüp</a:t>
                      </a:r>
                      <a:endParaRPr kumimoji="0" lang="en-US" sz="1400" b="0" i="0" u="none" strike="noStrike" cap="none" normalizeH="0" baseline="0" dirty="0" smtClean="0">
                        <a:ln>
                          <a:noFill/>
                        </a:ln>
                        <a:solidFill>
                          <a:srgbClr val="000000"/>
                        </a:solidFill>
                        <a:effectLst/>
                        <a:latin typeface="Times New Roman" pitchFamily="18" charset="0"/>
                        <a:ea typeface="Times New Roman" pitchFamily="18" charset="0"/>
                        <a:cs typeface="Arial"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3">
                        <a:lumMod val="40000"/>
                        <a:lumOff val="60000"/>
                      </a:schemeClr>
                    </a:solid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smtClean="0">
                          <a:ln>
                            <a:noFill/>
                          </a:ln>
                          <a:solidFill>
                            <a:srgbClr val="000000"/>
                          </a:solidFill>
                          <a:effectLst/>
                          <a:latin typeface="Times New Roman" pitchFamily="18" charset="0"/>
                          <a:ea typeface="Times New Roman" pitchFamily="18" charset="0"/>
                          <a:cs typeface="Arial" charset="0"/>
                        </a:rPr>
                        <a:t> </a:t>
                      </a:r>
                      <a:r>
                        <a:rPr kumimoji="0" lang="en-US" sz="1400" b="0" i="0" u="none" strike="noStrike" cap="none" normalizeH="0" baseline="0" dirty="0" err="1" smtClean="0">
                          <a:ln>
                            <a:noFill/>
                          </a:ln>
                          <a:solidFill>
                            <a:srgbClr val="000000"/>
                          </a:solidFill>
                          <a:effectLst/>
                          <a:latin typeface="Times New Roman" pitchFamily="18" charset="0"/>
                          <a:ea typeface="Times New Roman" pitchFamily="18" charset="0"/>
                          <a:cs typeface="Arial" charset="0"/>
                        </a:rPr>
                        <a:t>Merkezi</a:t>
                      </a:r>
                      <a:r>
                        <a:rPr kumimoji="0" lang="en-US" sz="1400" b="0" i="0" u="none" strike="noStrike" cap="none" normalizeH="0" baseline="0" dirty="0" smtClean="0">
                          <a:ln>
                            <a:noFill/>
                          </a:ln>
                          <a:solidFill>
                            <a:srgbClr val="000000"/>
                          </a:solidFill>
                          <a:effectLst/>
                          <a:latin typeface="Times New Roman" pitchFamily="18" charset="0"/>
                          <a:ea typeface="Times New Roman" pitchFamily="18" charset="0"/>
                          <a:cs typeface="Arial" charset="0"/>
                        </a:rPr>
                        <a:t> </a:t>
                      </a:r>
                      <a:r>
                        <a:rPr kumimoji="0" lang="en-US" sz="1400" b="0" i="0" u="none" strike="noStrike" cap="none" normalizeH="0" baseline="0" dirty="0" err="1" smtClean="0">
                          <a:ln>
                            <a:noFill/>
                          </a:ln>
                          <a:solidFill>
                            <a:srgbClr val="000000"/>
                          </a:solidFill>
                          <a:effectLst/>
                          <a:latin typeface="Times New Roman" pitchFamily="18" charset="0"/>
                          <a:ea typeface="Times New Roman" pitchFamily="18" charset="0"/>
                          <a:cs typeface="Arial" charset="0"/>
                        </a:rPr>
                        <a:t>sinir</a:t>
                      </a:r>
                      <a:endParaRPr kumimoji="0" lang="tr-TR" sz="1400" b="0" i="0" u="none" strike="noStrike" cap="none" normalizeH="0" baseline="0" dirty="0" smtClean="0">
                        <a:ln>
                          <a:noFill/>
                        </a:ln>
                        <a:solidFill>
                          <a:srgbClr val="000000"/>
                        </a:solidFill>
                        <a:effectLst/>
                        <a:latin typeface="Times New Roman" pitchFamily="18" charset="0"/>
                        <a:ea typeface="Times New Roman" pitchFamily="18" charset="0"/>
                        <a:cs typeface="Arial" charset="0"/>
                      </a:endParaRPr>
                    </a:p>
                    <a:p>
                      <a:pPr marL="342900" marR="0" lvl="0" indent="-342900" algn="l" defTabSz="914400" rtl="0" eaLnBrk="1" fontAlgn="base" latinLnBrk="0" hangingPunct="1">
                        <a:lnSpc>
                          <a:spcPct val="100000"/>
                        </a:lnSpc>
                        <a:spcBef>
                          <a:spcPct val="0"/>
                        </a:spcBef>
                        <a:spcAft>
                          <a:spcPct val="0"/>
                        </a:spcAft>
                        <a:buClrTx/>
                        <a:buSzTx/>
                        <a:buFontTx/>
                        <a:buNone/>
                        <a:tabLst/>
                      </a:pPr>
                      <a:r>
                        <a:rPr kumimoji="0" lang="tr-TR" sz="1400" b="0" i="0" u="none" strike="noStrike" cap="none" normalizeH="0" baseline="0" dirty="0" smtClean="0">
                          <a:ln>
                            <a:noFill/>
                          </a:ln>
                          <a:solidFill>
                            <a:srgbClr val="000000"/>
                          </a:solidFill>
                          <a:effectLst/>
                          <a:latin typeface="Times New Roman" pitchFamily="18" charset="0"/>
                          <a:ea typeface="Times New Roman" pitchFamily="18" charset="0"/>
                          <a:cs typeface="Arial" charset="0"/>
                        </a:rPr>
                        <a:t> </a:t>
                      </a:r>
                      <a:r>
                        <a:rPr kumimoji="0" lang="en-US" sz="1400" b="0" i="0" u="none" strike="noStrike" cap="none" normalizeH="0" baseline="0" dirty="0" err="1" smtClean="0">
                          <a:ln>
                            <a:noFill/>
                          </a:ln>
                          <a:solidFill>
                            <a:srgbClr val="000000"/>
                          </a:solidFill>
                          <a:effectLst/>
                          <a:latin typeface="Times New Roman" pitchFamily="18" charset="0"/>
                          <a:ea typeface="Times New Roman" pitchFamily="18" charset="0"/>
                          <a:cs typeface="Arial" charset="0"/>
                        </a:rPr>
                        <a:t>sistemi</a:t>
                      </a:r>
                      <a:endParaRPr kumimoji="0" lang="en-US" sz="1400" b="0" i="0" u="none" strike="noStrike" cap="none" normalizeH="0" baseline="0" dirty="0" smtClean="0">
                        <a:ln>
                          <a:noFill/>
                        </a:ln>
                        <a:solidFill>
                          <a:srgbClr val="000000"/>
                        </a:solidFill>
                        <a:effectLst/>
                        <a:latin typeface="Times New Roman" pitchFamily="18" charset="0"/>
                        <a:ea typeface="Times New Roman" pitchFamily="18" charset="0"/>
                        <a:cs typeface="Arial"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3">
                        <a:lumMod val="40000"/>
                        <a:lumOff val="60000"/>
                      </a:schemeClr>
                    </a:solid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smtClean="0">
                          <a:ln>
                            <a:noFill/>
                          </a:ln>
                          <a:solidFill>
                            <a:srgbClr val="000000"/>
                          </a:solidFill>
                          <a:effectLst/>
                          <a:latin typeface="Times New Roman" pitchFamily="18" charset="0"/>
                          <a:ea typeface="Times New Roman" pitchFamily="18" charset="0"/>
                          <a:cs typeface="Arial" charset="0"/>
                        </a:rPr>
                        <a:t> </a:t>
                      </a:r>
                      <a:r>
                        <a:rPr kumimoji="0" lang="en-US" sz="1400" b="0" i="0" u="none" strike="noStrike" cap="none" normalizeH="0" baseline="0" dirty="0" err="1" smtClean="0">
                          <a:ln>
                            <a:noFill/>
                          </a:ln>
                          <a:solidFill>
                            <a:srgbClr val="000000"/>
                          </a:solidFill>
                          <a:effectLst/>
                          <a:latin typeface="Times New Roman" pitchFamily="18" charset="0"/>
                          <a:ea typeface="Times New Roman" pitchFamily="18" charset="0"/>
                          <a:cs typeface="Arial" charset="0"/>
                        </a:rPr>
                        <a:t>Yapısal</a:t>
                      </a:r>
                      <a:r>
                        <a:rPr kumimoji="0" lang="en-US" sz="1400" b="0" i="0" u="none" strike="noStrike" cap="none" normalizeH="0" baseline="0" dirty="0" smtClean="0">
                          <a:ln>
                            <a:noFill/>
                          </a:ln>
                          <a:solidFill>
                            <a:srgbClr val="000000"/>
                          </a:solidFill>
                          <a:effectLst/>
                          <a:latin typeface="Times New Roman" pitchFamily="18" charset="0"/>
                          <a:ea typeface="Times New Roman" pitchFamily="18" charset="0"/>
                          <a:cs typeface="Arial" charset="0"/>
                        </a:rPr>
                        <a:t> </a:t>
                      </a:r>
                      <a:r>
                        <a:rPr kumimoji="0" lang="en-US" sz="1400" b="0" i="0" u="none" strike="noStrike" cap="none" normalizeH="0" baseline="0" dirty="0" err="1" smtClean="0">
                          <a:ln>
                            <a:noFill/>
                          </a:ln>
                          <a:solidFill>
                            <a:srgbClr val="000000"/>
                          </a:solidFill>
                          <a:effectLst/>
                          <a:latin typeface="Times New Roman" pitchFamily="18" charset="0"/>
                          <a:ea typeface="Times New Roman" pitchFamily="18" charset="0"/>
                          <a:cs typeface="Arial" charset="0"/>
                        </a:rPr>
                        <a:t>destek</a:t>
                      </a:r>
                      <a:r>
                        <a:rPr kumimoji="0" lang="en-US" sz="1400" b="0" i="0" u="none" strike="noStrike" cap="none" normalizeH="0" baseline="0" dirty="0" smtClean="0">
                          <a:ln>
                            <a:noFill/>
                          </a:ln>
                          <a:solidFill>
                            <a:srgbClr val="000000"/>
                          </a:solidFill>
                          <a:effectLst/>
                          <a:latin typeface="Times New Roman" pitchFamily="18" charset="0"/>
                          <a:ea typeface="Times New Roman" pitchFamily="18" charset="0"/>
                          <a:cs typeface="Arial" charset="0"/>
                        </a:rPr>
                        <a:t>, </a:t>
                      </a:r>
                      <a:r>
                        <a:rPr kumimoji="0" lang="en-US" sz="1400" b="0" i="0" u="none" strike="noStrike" cap="none" normalizeH="0" baseline="0" dirty="0" err="1" smtClean="0">
                          <a:ln>
                            <a:noFill/>
                          </a:ln>
                          <a:solidFill>
                            <a:srgbClr val="000000"/>
                          </a:solidFill>
                          <a:effectLst/>
                          <a:latin typeface="Times New Roman" pitchFamily="18" charset="0"/>
                          <a:ea typeface="Times New Roman" pitchFamily="18" charset="0"/>
                          <a:cs typeface="Arial" charset="0"/>
                        </a:rPr>
                        <a:t>onarım</a:t>
                      </a:r>
                      <a:r>
                        <a:rPr kumimoji="0" lang="en-US" sz="1400" b="0" i="0" u="none" strike="noStrike" cap="none" normalizeH="0" baseline="0" dirty="0" smtClean="0">
                          <a:ln>
                            <a:noFill/>
                          </a:ln>
                          <a:solidFill>
                            <a:srgbClr val="000000"/>
                          </a:solidFill>
                          <a:effectLst/>
                          <a:latin typeface="Times New Roman" pitchFamily="18" charset="0"/>
                          <a:ea typeface="Times New Roman" pitchFamily="18" charset="0"/>
                          <a:cs typeface="Arial" charset="0"/>
                        </a:rPr>
                        <a:t> </a:t>
                      </a:r>
                      <a:r>
                        <a:rPr kumimoji="0" lang="tr-TR" sz="1400" b="0" i="0" u="none" strike="noStrike" cap="none" normalizeH="0" baseline="0" dirty="0" smtClean="0">
                          <a:ln>
                            <a:noFill/>
                          </a:ln>
                          <a:solidFill>
                            <a:srgbClr val="000000"/>
                          </a:solidFill>
                          <a:effectLst/>
                          <a:latin typeface="Times New Roman" pitchFamily="18" charset="0"/>
                          <a:ea typeface="Times New Roman" pitchFamily="18" charset="0"/>
                          <a:cs typeface="Arial" charset="0"/>
                        </a:rPr>
                        <a:t> </a:t>
                      </a:r>
                      <a:r>
                        <a:rPr kumimoji="0" lang="en-US" sz="1400" b="0" i="0" u="none" strike="noStrike" cap="none" normalizeH="0" baseline="0" dirty="0" err="1" smtClean="0">
                          <a:ln>
                            <a:noFill/>
                          </a:ln>
                          <a:solidFill>
                            <a:srgbClr val="000000"/>
                          </a:solidFill>
                          <a:effectLst/>
                          <a:latin typeface="Times New Roman" pitchFamily="18" charset="0"/>
                          <a:ea typeface="Times New Roman" pitchFamily="18" charset="0"/>
                          <a:cs typeface="Arial" charset="0"/>
                        </a:rPr>
                        <a:t>işlemler</a:t>
                      </a:r>
                      <a:r>
                        <a:rPr kumimoji="0" lang="tr-TR" sz="1400" b="0" i="0" u="none" strike="noStrike" cap="none" normalizeH="0" baseline="0" dirty="0" smtClean="0">
                          <a:ln>
                            <a:noFill/>
                          </a:ln>
                          <a:solidFill>
                            <a:srgbClr val="000000"/>
                          </a:solidFill>
                          <a:effectLst/>
                          <a:latin typeface="Times New Roman" pitchFamily="18" charset="0"/>
                          <a:ea typeface="Times New Roman" pitchFamily="18" charset="0"/>
                          <a:cs typeface="Arial" charset="0"/>
                        </a:rPr>
                        <a:t>i</a:t>
                      </a:r>
                    </a:p>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smtClean="0">
                          <a:ln>
                            <a:noFill/>
                          </a:ln>
                          <a:solidFill>
                            <a:srgbClr val="000000"/>
                          </a:solidFill>
                          <a:effectLst/>
                          <a:latin typeface="Times New Roman" pitchFamily="18" charset="0"/>
                          <a:ea typeface="Times New Roman" pitchFamily="18" charset="0"/>
                          <a:cs typeface="Arial" charset="0"/>
                        </a:rPr>
                        <a:t> Kan-</a:t>
                      </a:r>
                      <a:r>
                        <a:rPr kumimoji="0" lang="en-US" sz="1400" b="0" i="0" u="none" strike="noStrike" cap="none" normalizeH="0" baseline="0" dirty="0" err="1" smtClean="0">
                          <a:ln>
                            <a:noFill/>
                          </a:ln>
                          <a:solidFill>
                            <a:srgbClr val="000000"/>
                          </a:solidFill>
                          <a:effectLst/>
                          <a:latin typeface="Times New Roman" pitchFamily="18" charset="0"/>
                          <a:ea typeface="Times New Roman" pitchFamily="18" charset="0"/>
                          <a:cs typeface="Arial" charset="0"/>
                        </a:rPr>
                        <a:t>beyin</a:t>
                      </a:r>
                      <a:r>
                        <a:rPr kumimoji="0" lang="en-US" sz="1400" b="0" i="0" u="none" strike="noStrike" cap="none" normalizeH="0" baseline="0" dirty="0" smtClean="0">
                          <a:ln>
                            <a:noFill/>
                          </a:ln>
                          <a:solidFill>
                            <a:srgbClr val="000000"/>
                          </a:solidFill>
                          <a:effectLst/>
                          <a:latin typeface="Times New Roman" pitchFamily="18" charset="0"/>
                          <a:ea typeface="Times New Roman" pitchFamily="18" charset="0"/>
                          <a:cs typeface="Arial" charset="0"/>
                        </a:rPr>
                        <a:t> </a:t>
                      </a:r>
                      <a:r>
                        <a:rPr kumimoji="0" lang="en-US" sz="1400" b="0" i="0" u="none" strike="noStrike" cap="none" normalizeH="0" baseline="0" dirty="0" err="1" smtClean="0">
                          <a:ln>
                            <a:noFill/>
                          </a:ln>
                          <a:solidFill>
                            <a:srgbClr val="000000"/>
                          </a:solidFill>
                          <a:effectLst/>
                          <a:latin typeface="Times New Roman" pitchFamily="18" charset="0"/>
                          <a:ea typeface="Times New Roman" pitchFamily="18" charset="0"/>
                          <a:cs typeface="Arial" charset="0"/>
                        </a:rPr>
                        <a:t>bariyeri</a:t>
                      </a:r>
                      <a:r>
                        <a:rPr kumimoji="0" lang="en-US" sz="1400" b="0" i="0" u="none" strike="noStrike" cap="none" normalizeH="0" baseline="0" dirty="0" smtClean="0">
                          <a:ln>
                            <a:noFill/>
                          </a:ln>
                          <a:solidFill>
                            <a:srgbClr val="000000"/>
                          </a:solidFill>
                          <a:effectLst/>
                          <a:latin typeface="Times New Roman" pitchFamily="18" charset="0"/>
                          <a:ea typeface="Times New Roman" pitchFamily="18" charset="0"/>
                          <a:cs typeface="Arial" charset="0"/>
                        </a:rPr>
                        <a:t>, </a:t>
                      </a:r>
                      <a:r>
                        <a:rPr kumimoji="0" lang="en-US" sz="1400" b="0" i="0" u="none" strike="noStrike" cap="none" normalizeH="0" baseline="0" dirty="0" err="1" smtClean="0">
                          <a:ln>
                            <a:noFill/>
                          </a:ln>
                          <a:solidFill>
                            <a:srgbClr val="000000"/>
                          </a:solidFill>
                          <a:effectLst/>
                          <a:latin typeface="Times New Roman" pitchFamily="18" charset="0"/>
                          <a:ea typeface="Times New Roman" pitchFamily="18" charset="0"/>
                          <a:cs typeface="Arial" charset="0"/>
                        </a:rPr>
                        <a:t>metabolik</a:t>
                      </a:r>
                      <a:r>
                        <a:rPr kumimoji="0" lang="en-US" sz="1400" b="0" i="0" u="none" strike="noStrike" cap="none" normalizeH="0" baseline="0" dirty="0" smtClean="0">
                          <a:ln>
                            <a:noFill/>
                          </a:ln>
                          <a:solidFill>
                            <a:srgbClr val="000000"/>
                          </a:solidFill>
                          <a:effectLst/>
                          <a:latin typeface="Times New Roman" pitchFamily="18" charset="0"/>
                          <a:ea typeface="Times New Roman" pitchFamily="18" charset="0"/>
                          <a:cs typeface="Arial" charset="0"/>
                        </a:rPr>
                        <a:t> </a:t>
                      </a:r>
                      <a:r>
                        <a:rPr kumimoji="0" lang="en-US" sz="1400" b="0" i="0" u="none" strike="noStrike" cap="none" normalizeH="0" baseline="0" dirty="0" err="1" smtClean="0">
                          <a:ln>
                            <a:noFill/>
                          </a:ln>
                          <a:solidFill>
                            <a:srgbClr val="000000"/>
                          </a:solidFill>
                          <a:effectLst/>
                          <a:latin typeface="Times New Roman" pitchFamily="18" charset="0"/>
                          <a:ea typeface="Times New Roman" pitchFamily="18" charset="0"/>
                          <a:cs typeface="Arial" charset="0"/>
                        </a:rPr>
                        <a:t>değiş</a:t>
                      </a:r>
                      <a:r>
                        <a:rPr kumimoji="0" lang="tr-TR" sz="1400" b="0" i="0" u="none" strike="noStrike" cap="none" normalizeH="0" baseline="0" dirty="0" smtClean="0">
                          <a:ln>
                            <a:noFill/>
                          </a:ln>
                          <a:solidFill>
                            <a:srgbClr val="000000"/>
                          </a:solidFill>
                          <a:effectLst/>
                          <a:latin typeface="Times New Roman" pitchFamily="18" charset="0"/>
                          <a:ea typeface="Times New Roman" pitchFamily="18" charset="0"/>
                          <a:cs typeface="Arial" charset="0"/>
                        </a:rPr>
                        <a:t>-</a:t>
                      </a:r>
                      <a:r>
                        <a:rPr kumimoji="0" lang="en-US" sz="1400" b="0" i="0" u="none" strike="noStrike" cap="none" normalizeH="0" baseline="0" dirty="0" err="1" smtClean="0">
                          <a:ln>
                            <a:noFill/>
                          </a:ln>
                          <a:solidFill>
                            <a:srgbClr val="000000"/>
                          </a:solidFill>
                          <a:effectLst/>
                          <a:latin typeface="Times New Roman" pitchFamily="18" charset="0"/>
                          <a:ea typeface="Times New Roman" pitchFamily="18" charset="0"/>
                          <a:cs typeface="Arial" charset="0"/>
                        </a:rPr>
                        <a:t>tokuş</a:t>
                      </a:r>
                      <a:endParaRPr kumimoji="0" lang="en-US" sz="1400" b="0" i="0" u="none" strike="noStrike" cap="none" normalizeH="0" baseline="0" dirty="0" smtClean="0">
                        <a:ln>
                          <a:noFill/>
                        </a:ln>
                        <a:solidFill>
                          <a:srgbClr val="000000"/>
                        </a:solidFill>
                        <a:effectLst/>
                        <a:latin typeface="Times New Roman" pitchFamily="18" charset="0"/>
                        <a:ea typeface="Times New Roman" pitchFamily="18" charset="0"/>
                        <a:cs typeface="Arial"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3">
                        <a:lumMod val="40000"/>
                        <a:lumOff val="60000"/>
                      </a:schemeClr>
                    </a:solidFill>
                  </a:tcPr>
                </a:tc>
              </a:tr>
              <a:tr h="858437">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000000"/>
                          </a:solidFill>
                          <a:effectLst/>
                          <a:latin typeface="Times New Roman" pitchFamily="18" charset="0"/>
                          <a:ea typeface="Times New Roman" pitchFamily="18" charset="0"/>
                          <a:cs typeface="Arial" charset="0"/>
                        </a:rPr>
                        <a:t> Ep</a:t>
                      </a:r>
                      <a:r>
                        <a:rPr kumimoji="0" lang="tr-TR" sz="1400" b="0" i="0" u="none" strike="noStrike" cap="none" normalizeH="0" baseline="0" smtClean="0">
                          <a:ln>
                            <a:noFill/>
                          </a:ln>
                          <a:solidFill>
                            <a:srgbClr val="000000"/>
                          </a:solidFill>
                          <a:effectLst/>
                          <a:latin typeface="Times New Roman" pitchFamily="18" charset="0"/>
                          <a:ea typeface="Times New Roman" pitchFamily="18" charset="0"/>
                          <a:cs typeface="Arial" charset="0"/>
                        </a:rPr>
                        <a:t>e</a:t>
                      </a:r>
                      <a:r>
                        <a:rPr kumimoji="0" lang="en-US" sz="1400" b="0" i="0" u="none" strike="noStrike" cap="none" normalizeH="0" baseline="0" smtClean="0">
                          <a:ln>
                            <a:noFill/>
                          </a:ln>
                          <a:solidFill>
                            <a:srgbClr val="000000"/>
                          </a:solidFill>
                          <a:effectLst/>
                          <a:latin typeface="Times New Roman" pitchFamily="18" charset="0"/>
                          <a:ea typeface="Times New Roman" pitchFamily="18" charset="0"/>
                          <a:cs typeface="Arial" charset="0"/>
                        </a:rPr>
                        <a:t>ndim Hücresi</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3">
                        <a:lumMod val="40000"/>
                        <a:lumOff val="60000"/>
                      </a:schemeClr>
                    </a:solid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smtClean="0">
                          <a:ln>
                            <a:noFill/>
                          </a:ln>
                          <a:solidFill>
                            <a:srgbClr val="000000"/>
                          </a:solidFill>
                          <a:effectLst/>
                          <a:latin typeface="Times New Roman" pitchFamily="18" charset="0"/>
                          <a:ea typeface="Times New Roman" pitchFamily="18" charset="0"/>
                          <a:cs typeface="Arial" charset="0"/>
                        </a:rPr>
                        <a:t> </a:t>
                      </a:r>
                      <a:r>
                        <a:rPr kumimoji="0" lang="en-US" sz="1400" b="0" i="0" u="none" strike="noStrike" cap="none" normalizeH="0" baseline="0" dirty="0" err="1" smtClean="0">
                          <a:ln>
                            <a:noFill/>
                          </a:ln>
                          <a:solidFill>
                            <a:srgbClr val="000000"/>
                          </a:solidFill>
                          <a:effectLst/>
                          <a:latin typeface="Times New Roman" pitchFamily="18" charset="0"/>
                          <a:ea typeface="Times New Roman" pitchFamily="18" charset="0"/>
                          <a:cs typeface="Arial" charset="0"/>
                        </a:rPr>
                        <a:t>Nöral</a:t>
                      </a:r>
                      <a:r>
                        <a:rPr kumimoji="0" lang="en-US" sz="1400" b="0" i="0" u="none" strike="noStrike" cap="none" normalizeH="0" baseline="0" dirty="0" smtClean="0">
                          <a:ln>
                            <a:noFill/>
                          </a:ln>
                          <a:solidFill>
                            <a:srgbClr val="000000"/>
                          </a:solidFill>
                          <a:effectLst/>
                          <a:latin typeface="Times New Roman" pitchFamily="18" charset="0"/>
                          <a:ea typeface="Times New Roman" pitchFamily="18" charset="0"/>
                          <a:cs typeface="Arial" charset="0"/>
                        </a:rPr>
                        <a:t> </a:t>
                      </a:r>
                      <a:r>
                        <a:rPr kumimoji="0" lang="en-US" sz="1400" b="0" i="0" u="none" strike="noStrike" cap="none" normalizeH="0" baseline="0" dirty="0" err="1" smtClean="0">
                          <a:ln>
                            <a:noFill/>
                          </a:ln>
                          <a:solidFill>
                            <a:srgbClr val="000000"/>
                          </a:solidFill>
                          <a:effectLst/>
                          <a:latin typeface="Times New Roman" pitchFamily="18" charset="0"/>
                          <a:ea typeface="Times New Roman" pitchFamily="18" charset="0"/>
                          <a:cs typeface="Arial" charset="0"/>
                        </a:rPr>
                        <a:t>tüp</a:t>
                      </a:r>
                      <a:endParaRPr kumimoji="0" lang="en-US" sz="1400" b="0" i="0" u="none" strike="noStrike" cap="none" normalizeH="0" baseline="0" dirty="0" smtClean="0">
                        <a:ln>
                          <a:noFill/>
                        </a:ln>
                        <a:solidFill>
                          <a:srgbClr val="000000"/>
                        </a:solidFill>
                        <a:effectLst/>
                        <a:latin typeface="Times New Roman" pitchFamily="18" charset="0"/>
                        <a:ea typeface="Times New Roman" pitchFamily="18" charset="0"/>
                        <a:cs typeface="Arial"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3">
                        <a:lumMod val="40000"/>
                        <a:lumOff val="60000"/>
                      </a:schemeClr>
                    </a:solid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smtClean="0">
                          <a:ln>
                            <a:noFill/>
                          </a:ln>
                          <a:solidFill>
                            <a:srgbClr val="000000"/>
                          </a:solidFill>
                          <a:effectLst/>
                          <a:latin typeface="Times New Roman" pitchFamily="18" charset="0"/>
                          <a:ea typeface="Times New Roman" pitchFamily="18" charset="0"/>
                          <a:cs typeface="Arial" charset="0"/>
                        </a:rPr>
                        <a:t> </a:t>
                      </a:r>
                      <a:r>
                        <a:rPr kumimoji="0" lang="en-US" sz="1400" b="0" i="0" u="none" strike="noStrike" cap="none" normalizeH="0" baseline="0" dirty="0" err="1" smtClean="0">
                          <a:ln>
                            <a:noFill/>
                          </a:ln>
                          <a:solidFill>
                            <a:srgbClr val="000000"/>
                          </a:solidFill>
                          <a:effectLst/>
                          <a:latin typeface="Times New Roman" pitchFamily="18" charset="0"/>
                          <a:ea typeface="Times New Roman" pitchFamily="18" charset="0"/>
                          <a:cs typeface="Arial" charset="0"/>
                        </a:rPr>
                        <a:t>Merkezi</a:t>
                      </a:r>
                      <a:r>
                        <a:rPr kumimoji="0" lang="en-US" sz="1400" b="0" i="0" u="none" strike="noStrike" cap="none" normalizeH="0" baseline="0" dirty="0" smtClean="0">
                          <a:ln>
                            <a:noFill/>
                          </a:ln>
                          <a:solidFill>
                            <a:srgbClr val="000000"/>
                          </a:solidFill>
                          <a:effectLst/>
                          <a:latin typeface="Times New Roman" pitchFamily="18" charset="0"/>
                          <a:ea typeface="Times New Roman" pitchFamily="18" charset="0"/>
                          <a:cs typeface="Arial" charset="0"/>
                        </a:rPr>
                        <a:t> </a:t>
                      </a:r>
                      <a:r>
                        <a:rPr kumimoji="0" lang="en-US" sz="1400" b="0" i="0" u="none" strike="noStrike" cap="none" normalizeH="0" baseline="0" dirty="0" err="1" smtClean="0">
                          <a:ln>
                            <a:noFill/>
                          </a:ln>
                          <a:solidFill>
                            <a:srgbClr val="000000"/>
                          </a:solidFill>
                          <a:effectLst/>
                          <a:latin typeface="Times New Roman" pitchFamily="18" charset="0"/>
                          <a:ea typeface="Times New Roman" pitchFamily="18" charset="0"/>
                          <a:cs typeface="Arial" charset="0"/>
                        </a:rPr>
                        <a:t>sinir</a:t>
                      </a:r>
                      <a:endParaRPr kumimoji="0" lang="tr-TR" sz="1400" b="0" i="0" u="none" strike="noStrike" cap="none" normalizeH="0" baseline="0" dirty="0" smtClean="0">
                        <a:ln>
                          <a:noFill/>
                        </a:ln>
                        <a:solidFill>
                          <a:srgbClr val="000000"/>
                        </a:solidFill>
                        <a:effectLst/>
                        <a:latin typeface="Times New Roman" pitchFamily="18" charset="0"/>
                        <a:ea typeface="Times New Roman" pitchFamily="18" charset="0"/>
                        <a:cs typeface="Arial" charset="0"/>
                      </a:endParaRPr>
                    </a:p>
                    <a:p>
                      <a:pPr marL="342900" marR="0" lvl="0" indent="-342900" algn="l" defTabSz="914400" rtl="0" eaLnBrk="1" fontAlgn="base" latinLnBrk="0" hangingPunct="1">
                        <a:lnSpc>
                          <a:spcPct val="100000"/>
                        </a:lnSpc>
                        <a:spcBef>
                          <a:spcPct val="0"/>
                        </a:spcBef>
                        <a:spcAft>
                          <a:spcPct val="0"/>
                        </a:spcAft>
                        <a:buClrTx/>
                        <a:buSzTx/>
                        <a:buFontTx/>
                        <a:buNone/>
                        <a:tabLst/>
                      </a:pPr>
                      <a:r>
                        <a:rPr kumimoji="0" lang="tr-TR" sz="1400" b="0" i="0" u="none" strike="noStrike" cap="none" normalizeH="0" baseline="0" dirty="0" smtClean="0">
                          <a:ln>
                            <a:noFill/>
                          </a:ln>
                          <a:solidFill>
                            <a:srgbClr val="000000"/>
                          </a:solidFill>
                          <a:effectLst/>
                          <a:latin typeface="Times New Roman" pitchFamily="18" charset="0"/>
                          <a:ea typeface="Times New Roman" pitchFamily="18" charset="0"/>
                          <a:cs typeface="Arial" charset="0"/>
                        </a:rPr>
                        <a:t> </a:t>
                      </a:r>
                      <a:r>
                        <a:rPr kumimoji="0" lang="en-US" sz="1400" b="0" i="0" u="none" strike="noStrike" cap="none" normalizeH="0" baseline="0" dirty="0" err="1" smtClean="0">
                          <a:ln>
                            <a:noFill/>
                          </a:ln>
                          <a:solidFill>
                            <a:srgbClr val="000000"/>
                          </a:solidFill>
                          <a:effectLst/>
                          <a:latin typeface="Times New Roman" pitchFamily="18" charset="0"/>
                          <a:ea typeface="Times New Roman" pitchFamily="18" charset="0"/>
                          <a:cs typeface="Arial" charset="0"/>
                        </a:rPr>
                        <a:t>sistemi</a:t>
                      </a:r>
                      <a:endParaRPr kumimoji="0" lang="en-US" sz="1400" b="0" i="0" u="none" strike="noStrike" cap="none" normalizeH="0" baseline="0" dirty="0" smtClean="0">
                        <a:ln>
                          <a:noFill/>
                        </a:ln>
                        <a:solidFill>
                          <a:srgbClr val="000000"/>
                        </a:solidFill>
                        <a:effectLst/>
                        <a:latin typeface="Times New Roman" pitchFamily="18" charset="0"/>
                        <a:ea typeface="Times New Roman" pitchFamily="18" charset="0"/>
                        <a:cs typeface="Arial"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3">
                        <a:lumMod val="40000"/>
                        <a:lumOff val="60000"/>
                      </a:schemeClr>
                    </a:solid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smtClean="0">
                          <a:ln>
                            <a:noFill/>
                          </a:ln>
                          <a:solidFill>
                            <a:srgbClr val="000000"/>
                          </a:solidFill>
                          <a:effectLst/>
                          <a:latin typeface="Times New Roman" pitchFamily="18" charset="0"/>
                          <a:ea typeface="Times New Roman" pitchFamily="18" charset="0"/>
                          <a:cs typeface="Arial" charset="0"/>
                        </a:rPr>
                        <a:t> </a:t>
                      </a:r>
                      <a:r>
                        <a:rPr kumimoji="0" lang="en-US" sz="1400" b="0" i="0" u="none" strike="noStrike" cap="none" normalizeH="0" baseline="0" dirty="0" err="1" smtClean="0">
                          <a:ln>
                            <a:noFill/>
                          </a:ln>
                          <a:solidFill>
                            <a:srgbClr val="000000"/>
                          </a:solidFill>
                          <a:effectLst/>
                          <a:latin typeface="Times New Roman" pitchFamily="18" charset="0"/>
                          <a:ea typeface="Times New Roman" pitchFamily="18" charset="0"/>
                          <a:cs typeface="Arial" charset="0"/>
                        </a:rPr>
                        <a:t>Merkezi</a:t>
                      </a:r>
                      <a:r>
                        <a:rPr kumimoji="0" lang="en-US" sz="1400" b="0" i="0" u="none" strike="noStrike" cap="none" normalizeH="0" baseline="0" dirty="0" smtClean="0">
                          <a:ln>
                            <a:noFill/>
                          </a:ln>
                          <a:solidFill>
                            <a:srgbClr val="000000"/>
                          </a:solidFill>
                          <a:effectLst/>
                          <a:latin typeface="Times New Roman" pitchFamily="18" charset="0"/>
                          <a:ea typeface="Times New Roman" pitchFamily="18" charset="0"/>
                          <a:cs typeface="Arial" charset="0"/>
                        </a:rPr>
                        <a:t> </a:t>
                      </a:r>
                      <a:r>
                        <a:rPr kumimoji="0" lang="en-US" sz="1400" b="0" i="0" u="none" strike="noStrike" cap="none" normalizeH="0" baseline="0" dirty="0" err="1" smtClean="0">
                          <a:ln>
                            <a:noFill/>
                          </a:ln>
                          <a:solidFill>
                            <a:srgbClr val="000000"/>
                          </a:solidFill>
                          <a:effectLst/>
                          <a:latin typeface="Times New Roman" pitchFamily="18" charset="0"/>
                          <a:ea typeface="Times New Roman" pitchFamily="18" charset="0"/>
                          <a:cs typeface="Arial" charset="0"/>
                        </a:rPr>
                        <a:t>sinir</a:t>
                      </a:r>
                      <a:r>
                        <a:rPr kumimoji="0" lang="en-US" sz="1400" b="0" i="0" u="none" strike="noStrike" cap="none" normalizeH="0" baseline="0" dirty="0" smtClean="0">
                          <a:ln>
                            <a:noFill/>
                          </a:ln>
                          <a:solidFill>
                            <a:srgbClr val="000000"/>
                          </a:solidFill>
                          <a:effectLst/>
                          <a:latin typeface="Times New Roman" pitchFamily="18" charset="0"/>
                          <a:ea typeface="Times New Roman" pitchFamily="18" charset="0"/>
                          <a:cs typeface="Arial" charset="0"/>
                        </a:rPr>
                        <a:t> </a:t>
                      </a:r>
                      <a:r>
                        <a:rPr kumimoji="0" lang="en-US" sz="1400" b="0" i="0" u="none" strike="noStrike" cap="none" normalizeH="0" baseline="0" dirty="0" err="1" smtClean="0">
                          <a:ln>
                            <a:noFill/>
                          </a:ln>
                          <a:solidFill>
                            <a:srgbClr val="000000"/>
                          </a:solidFill>
                          <a:effectLst/>
                          <a:latin typeface="Times New Roman" pitchFamily="18" charset="0"/>
                          <a:ea typeface="Times New Roman" pitchFamily="18" charset="0"/>
                          <a:cs typeface="Arial" charset="0"/>
                        </a:rPr>
                        <a:t>sisteminin</a:t>
                      </a:r>
                      <a:r>
                        <a:rPr kumimoji="0" lang="en-US" sz="1400" b="0" i="0" u="none" strike="noStrike" cap="none" normalizeH="0" baseline="0" dirty="0" smtClean="0">
                          <a:ln>
                            <a:noFill/>
                          </a:ln>
                          <a:solidFill>
                            <a:srgbClr val="000000"/>
                          </a:solidFill>
                          <a:effectLst/>
                          <a:latin typeface="Times New Roman" pitchFamily="18" charset="0"/>
                          <a:ea typeface="Times New Roman" pitchFamily="18" charset="0"/>
                          <a:cs typeface="Arial" charset="0"/>
                        </a:rPr>
                        <a:t> </a:t>
                      </a:r>
                      <a:r>
                        <a:rPr kumimoji="0" lang="en-US" sz="1400" b="0" i="0" u="none" strike="noStrike" cap="none" normalizeH="0" baseline="0" dirty="0" err="1" smtClean="0">
                          <a:ln>
                            <a:noFill/>
                          </a:ln>
                          <a:solidFill>
                            <a:srgbClr val="000000"/>
                          </a:solidFill>
                          <a:effectLst/>
                          <a:latin typeface="Times New Roman" pitchFamily="18" charset="0"/>
                          <a:ea typeface="Times New Roman" pitchFamily="18" charset="0"/>
                          <a:cs typeface="Arial" charset="0"/>
                        </a:rPr>
                        <a:t>boşluklarının</a:t>
                      </a:r>
                      <a:r>
                        <a:rPr kumimoji="0" lang="en-US" sz="1400" b="0" i="0" u="none" strike="noStrike" cap="none" normalizeH="0" baseline="0" dirty="0" smtClean="0">
                          <a:ln>
                            <a:noFill/>
                          </a:ln>
                          <a:solidFill>
                            <a:srgbClr val="000000"/>
                          </a:solidFill>
                          <a:effectLst/>
                          <a:latin typeface="Times New Roman" pitchFamily="18" charset="0"/>
                          <a:ea typeface="Times New Roman" pitchFamily="18" charset="0"/>
                          <a:cs typeface="Arial" charset="0"/>
                        </a:rPr>
                        <a:t> </a:t>
                      </a:r>
                      <a:r>
                        <a:rPr kumimoji="0" lang="en-US" sz="1400" b="0" i="0" u="none" strike="noStrike" cap="none" normalizeH="0" baseline="0" dirty="0" err="1" smtClean="0">
                          <a:ln>
                            <a:noFill/>
                          </a:ln>
                          <a:solidFill>
                            <a:srgbClr val="000000"/>
                          </a:solidFill>
                          <a:effectLst/>
                          <a:latin typeface="Times New Roman" pitchFamily="18" charset="0"/>
                          <a:ea typeface="Times New Roman" pitchFamily="18" charset="0"/>
                          <a:cs typeface="Arial" charset="0"/>
                        </a:rPr>
                        <a:t>döşenmesi</a:t>
                      </a:r>
                      <a:endParaRPr kumimoji="0" lang="en-US" sz="1400" b="0" i="0" u="none" strike="noStrike" cap="none" normalizeH="0" baseline="0" dirty="0" smtClean="0">
                        <a:ln>
                          <a:noFill/>
                        </a:ln>
                        <a:solidFill>
                          <a:srgbClr val="000000"/>
                        </a:solidFill>
                        <a:effectLst/>
                        <a:latin typeface="Times New Roman" pitchFamily="18" charset="0"/>
                        <a:ea typeface="Times New Roman" pitchFamily="18" charset="0"/>
                        <a:cs typeface="Arial"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3">
                        <a:lumMod val="40000"/>
                        <a:lumOff val="60000"/>
                      </a:schemeClr>
                    </a:solidFill>
                  </a:tcPr>
                </a:tc>
              </a:tr>
              <a:tr h="858437">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000000"/>
                          </a:solidFill>
                          <a:effectLst/>
                          <a:latin typeface="Times New Roman" pitchFamily="18" charset="0"/>
                          <a:ea typeface="Times New Roman" pitchFamily="18" charset="0"/>
                          <a:cs typeface="Arial" charset="0"/>
                        </a:rPr>
                        <a:t> Mikroglia</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3">
                        <a:lumMod val="40000"/>
                        <a:lumOff val="60000"/>
                      </a:schemeClr>
                    </a:solid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smtClean="0">
                          <a:ln>
                            <a:noFill/>
                          </a:ln>
                          <a:solidFill>
                            <a:srgbClr val="000000"/>
                          </a:solidFill>
                          <a:effectLst/>
                          <a:latin typeface="Times New Roman" pitchFamily="18" charset="0"/>
                          <a:ea typeface="Times New Roman" pitchFamily="18" charset="0"/>
                          <a:cs typeface="Arial" charset="0"/>
                        </a:rPr>
                        <a:t> </a:t>
                      </a:r>
                      <a:r>
                        <a:rPr kumimoji="0" lang="en-US" sz="1400" b="0" i="0" u="none" strike="noStrike" cap="none" normalizeH="0" baseline="0" dirty="0" err="1" smtClean="0">
                          <a:ln>
                            <a:noFill/>
                          </a:ln>
                          <a:solidFill>
                            <a:srgbClr val="000000"/>
                          </a:solidFill>
                          <a:effectLst/>
                          <a:latin typeface="Times New Roman" pitchFamily="18" charset="0"/>
                          <a:ea typeface="Times New Roman" pitchFamily="18" charset="0"/>
                          <a:cs typeface="Arial" charset="0"/>
                        </a:rPr>
                        <a:t>Kemik</a:t>
                      </a:r>
                      <a:r>
                        <a:rPr kumimoji="0" lang="en-US" sz="1400" b="0" i="0" u="none" strike="noStrike" cap="none" normalizeH="0" baseline="0" dirty="0" smtClean="0">
                          <a:ln>
                            <a:noFill/>
                          </a:ln>
                          <a:solidFill>
                            <a:srgbClr val="000000"/>
                          </a:solidFill>
                          <a:effectLst/>
                          <a:latin typeface="Times New Roman" pitchFamily="18" charset="0"/>
                          <a:ea typeface="Times New Roman" pitchFamily="18" charset="0"/>
                          <a:cs typeface="Arial" charset="0"/>
                        </a:rPr>
                        <a:t> </a:t>
                      </a:r>
                      <a:r>
                        <a:rPr kumimoji="0" lang="en-US" sz="1400" b="0" i="0" u="none" strike="noStrike" cap="none" normalizeH="0" baseline="0" dirty="0" err="1" smtClean="0">
                          <a:ln>
                            <a:noFill/>
                          </a:ln>
                          <a:solidFill>
                            <a:srgbClr val="000000"/>
                          </a:solidFill>
                          <a:effectLst/>
                          <a:latin typeface="Times New Roman" pitchFamily="18" charset="0"/>
                          <a:ea typeface="Times New Roman" pitchFamily="18" charset="0"/>
                          <a:cs typeface="Arial" charset="0"/>
                        </a:rPr>
                        <a:t>iliği</a:t>
                      </a:r>
                      <a:endParaRPr kumimoji="0" lang="en-US" sz="1400" b="0" i="0" u="none" strike="noStrike" cap="none" normalizeH="0" baseline="0" dirty="0" smtClean="0">
                        <a:ln>
                          <a:noFill/>
                        </a:ln>
                        <a:solidFill>
                          <a:srgbClr val="000000"/>
                        </a:solidFill>
                        <a:effectLst/>
                        <a:latin typeface="Times New Roman" pitchFamily="18" charset="0"/>
                        <a:ea typeface="Times New Roman" pitchFamily="18" charset="0"/>
                        <a:cs typeface="Arial"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3">
                        <a:lumMod val="40000"/>
                        <a:lumOff val="60000"/>
                      </a:schemeClr>
                    </a:solid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000000"/>
                          </a:solidFill>
                          <a:effectLst/>
                          <a:latin typeface="Times New Roman" pitchFamily="18" charset="0"/>
                          <a:ea typeface="Times New Roman" pitchFamily="18" charset="0"/>
                          <a:cs typeface="Arial" charset="0"/>
                        </a:rPr>
                        <a:t> Merkezi sinir</a:t>
                      </a:r>
                      <a:endParaRPr kumimoji="0" lang="tr-TR" sz="1400" b="0" i="0" u="none" strike="noStrike" cap="none" normalizeH="0" baseline="0" smtClean="0">
                        <a:ln>
                          <a:noFill/>
                        </a:ln>
                        <a:solidFill>
                          <a:srgbClr val="000000"/>
                        </a:solidFill>
                        <a:effectLst/>
                        <a:latin typeface="Times New Roman" pitchFamily="18" charset="0"/>
                        <a:ea typeface="Times New Roman" pitchFamily="18" charset="0"/>
                        <a:cs typeface="Arial" charset="0"/>
                      </a:endParaRPr>
                    </a:p>
                    <a:p>
                      <a:pPr marL="342900" marR="0" lvl="0" indent="-342900" algn="l" defTabSz="914400" rtl="0" eaLnBrk="1" fontAlgn="base" latinLnBrk="0" hangingPunct="1">
                        <a:lnSpc>
                          <a:spcPct val="100000"/>
                        </a:lnSpc>
                        <a:spcBef>
                          <a:spcPct val="0"/>
                        </a:spcBef>
                        <a:spcAft>
                          <a:spcPct val="0"/>
                        </a:spcAft>
                        <a:buClrTx/>
                        <a:buSzTx/>
                        <a:buFontTx/>
                        <a:buNone/>
                        <a:tabLst/>
                      </a:pPr>
                      <a:r>
                        <a:rPr kumimoji="0" lang="tr-TR" sz="1400" b="0" i="0" u="none" strike="noStrike" cap="none" normalizeH="0" baseline="0" smtClean="0">
                          <a:ln>
                            <a:noFill/>
                          </a:ln>
                          <a:solidFill>
                            <a:srgbClr val="000000"/>
                          </a:solidFill>
                          <a:effectLst/>
                          <a:latin typeface="Times New Roman" pitchFamily="18" charset="0"/>
                          <a:ea typeface="Times New Roman" pitchFamily="18" charset="0"/>
                          <a:cs typeface="Arial" charset="0"/>
                        </a:rPr>
                        <a:t> </a:t>
                      </a:r>
                      <a:r>
                        <a:rPr kumimoji="0" lang="en-US" sz="1400" b="0" i="0" u="none" strike="noStrike" cap="none" normalizeH="0" baseline="0" smtClean="0">
                          <a:ln>
                            <a:noFill/>
                          </a:ln>
                          <a:solidFill>
                            <a:srgbClr val="000000"/>
                          </a:solidFill>
                          <a:effectLst/>
                          <a:latin typeface="Times New Roman" pitchFamily="18" charset="0"/>
                          <a:ea typeface="Times New Roman" pitchFamily="18" charset="0"/>
                          <a:cs typeface="Arial" charset="0"/>
                        </a:rPr>
                        <a:t>sistemi</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3">
                        <a:lumMod val="40000"/>
                        <a:lumOff val="60000"/>
                      </a:schemeClr>
                    </a:solid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smtClean="0">
                          <a:ln>
                            <a:noFill/>
                          </a:ln>
                          <a:solidFill>
                            <a:srgbClr val="000000"/>
                          </a:solidFill>
                          <a:effectLst/>
                          <a:latin typeface="Times New Roman" pitchFamily="18" charset="0"/>
                          <a:ea typeface="Times New Roman" pitchFamily="18" charset="0"/>
                          <a:cs typeface="Arial" charset="0"/>
                        </a:rPr>
                        <a:t> </a:t>
                      </a:r>
                      <a:r>
                        <a:rPr kumimoji="0" lang="en-US" sz="1400" b="0" i="0" u="none" strike="noStrike" cap="none" normalizeH="0" baseline="0" dirty="0" err="1" smtClean="0">
                          <a:ln>
                            <a:noFill/>
                          </a:ln>
                          <a:solidFill>
                            <a:srgbClr val="000000"/>
                          </a:solidFill>
                          <a:effectLst/>
                          <a:latin typeface="Times New Roman" pitchFamily="18" charset="0"/>
                          <a:ea typeface="Times New Roman" pitchFamily="18" charset="0"/>
                          <a:cs typeface="Arial" charset="0"/>
                        </a:rPr>
                        <a:t>Makrofaj</a:t>
                      </a:r>
                      <a:r>
                        <a:rPr kumimoji="0" lang="en-US" sz="1400" b="0" i="0" u="none" strike="noStrike" cap="none" normalizeH="0" baseline="0" dirty="0" smtClean="0">
                          <a:ln>
                            <a:noFill/>
                          </a:ln>
                          <a:solidFill>
                            <a:srgbClr val="000000"/>
                          </a:solidFill>
                          <a:effectLst/>
                          <a:latin typeface="Times New Roman" pitchFamily="18" charset="0"/>
                          <a:ea typeface="Times New Roman" pitchFamily="18" charset="0"/>
                          <a:cs typeface="Arial" charset="0"/>
                        </a:rPr>
                        <a:t> </a:t>
                      </a:r>
                      <a:r>
                        <a:rPr kumimoji="0" lang="en-US" sz="1400" b="0" i="0" u="none" strike="noStrike" cap="none" normalizeH="0" baseline="0" dirty="0" err="1" smtClean="0">
                          <a:ln>
                            <a:noFill/>
                          </a:ln>
                          <a:solidFill>
                            <a:srgbClr val="000000"/>
                          </a:solidFill>
                          <a:effectLst/>
                          <a:latin typeface="Times New Roman" pitchFamily="18" charset="0"/>
                          <a:ea typeface="Times New Roman" pitchFamily="18" charset="0"/>
                          <a:cs typeface="Arial" charset="0"/>
                        </a:rPr>
                        <a:t>aktivitesi</a:t>
                      </a:r>
                      <a:endParaRPr kumimoji="0" lang="en-US" sz="1400" b="0" i="0" u="none" strike="noStrike" cap="none" normalizeH="0" baseline="0" dirty="0" smtClean="0">
                        <a:ln>
                          <a:noFill/>
                        </a:ln>
                        <a:solidFill>
                          <a:srgbClr val="000000"/>
                        </a:solidFill>
                        <a:effectLst/>
                        <a:latin typeface="Times New Roman" pitchFamily="18" charset="0"/>
                        <a:ea typeface="Times New Roman" pitchFamily="18" charset="0"/>
                        <a:cs typeface="Arial"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3">
                        <a:lumMod val="40000"/>
                        <a:lumOff val="60000"/>
                      </a:schemeClr>
                    </a:solidFill>
                  </a:tcPr>
                </a:tc>
              </a:tr>
            </a:tbl>
          </a:graphicData>
        </a:graphic>
      </p:graphicFrame>
      <p:sp>
        <p:nvSpPr>
          <p:cNvPr id="3" name="2 Veri Yer Tutucusu"/>
          <p:cNvSpPr>
            <a:spLocks noGrp="1"/>
          </p:cNvSpPr>
          <p:nvPr>
            <p:ph type="dt" sz="half" idx="10"/>
          </p:nvPr>
        </p:nvSpPr>
        <p:spPr/>
        <p:txBody>
          <a:bodyPr/>
          <a:lstStyle/>
          <a:p>
            <a:pPr>
              <a:defRPr/>
            </a:pPr>
            <a:fld id="{BA4CA42B-81A0-4C7C-99EE-869158ABF952}" type="datetime1">
              <a:rPr lang="tr-TR" smtClean="0"/>
              <a:pPr>
                <a:defRPr/>
              </a:pPr>
              <a:t>20.12.2015</a:t>
            </a:fld>
            <a:endParaRPr lang="tr-TR"/>
          </a:p>
        </p:txBody>
      </p:sp>
      <p:sp>
        <p:nvSpPr>
          <p:cNvPr id="4" name="3 Slayt Numarası Yer Tutucusu"/>
          <p:cNvSpPr>
            <a:spLocks noGrp="1"/>
          </p:cNvSpPr>
          <p:nvPr>
            <p:ph type="sldNum" sz="quarter" idx="12"/>
          </p:nvPr>
        </p:nvSpPr>
        <p:spPr/>
        <p:txBody>
          <a:bodyPr/>
          <a:lstStyle/>
          <a:p>
            <a:pPr>
              <a:defRPr/>
            </a:pPr>
            <a:fld id="{5D6F7162-0E7C-40E3-B07B-9B036D2EE818}" type="slidenum">
              <a:rPr lang="en-US" smtClean="0"/>
              <a:pPr>
                <a:defRPr/>
              </a:pPr>
              <a:t>10</a:t>
            </a:fld>
            <a:endParaRPr lang="en-US"/>
          </a:p>
        </p:txBody>
      </p:sp>
      <p:sp>
        <p:nvSpPr>
          <p:cNvPr id="5" name="4 Altbilgi Yer Tutucusu"/>
          <p:cNvSpPr>
            <a:spLocks noGrp="1"/>
          </p:cNvSpPr>
          <p:nvPr>
            <p:ph type="ftr" sz="quarter" idx="11"/>
          </p:nvPr>
        </p:nvSpPr>
        <p:spPr/>
        <p:txBody>
          <a:bodyPr/>
          <a:lstStyle/>
          <a:p>
            <a:pPr>
              <a:defRPr/>
            </a:pPr>
            <a:r>
              <a:rPr lang="tr-TR" smtClean="0"/>
              <a:t>Copyright Tzn Arc</a:t>
            </a:r>
            <a:endParaRPr lang="tr-TR"/>
          </a:p>
        </p:txBody>
      </p:sp>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endParaRPr lang="tr-TR"/>
          </a:p>
        </p:txBody>
      </p:sp>
      <p:sp>
        <p:nvSpPr>
          <p:cNvPr id="3" name="2 Veri Yer Tutucusu"/>
          <p:cNvSpPr>
            <a:spLocks noGrp="1"/>
          </p:cNvSpPr>
          <p:nvPr>
            <p:ph type="dt" sz="half" idx="10"/>
          </p:nvPr>
        </p:nvSpPr>
        <p:spPr/>
        <p:txBody>
          <a:bodyPr/>
          <a:lstStyle/>
          <a:p>
            <a:fld id="{9B713E97-8337-45E1-A789-B9CB4738CD4A}" type="datetime1">
              <a:rPr lang="tr-TR" smtClean="0"/>
              <a:pPr/>
              <a:t>20.12.2015</a:t>
            </a:fld>
            <a:endParaRPr lang="tr-TR"/>
          </a:p>
        </p:txBody>
      </p:sp>
      <p:sp>
        <p:nvSpPr>
          <p:cNvPr id="4" name="3 Slayt Numarası Yer Tutucusu"/>
          <p:cNvSpPr>
            <a:spLocks noGrp="1"/>
          </p:cNvSpPr>
          <p:nvPr>
            <p:ph type="sldNum" sz="quarter" idx="12"/>
          </p:nvPr>
        </p:nvSpPr>
        <p:spPr/>
        <p:txBody>
          <a:bodyPr/>
          <a:lstStyle/>
          <a:p>
            <a:fld id="{2A40F5E8-2454-409C-9A23-52A6819FDB7D}" type="slidenum">
              <a:rPr lang="tr-TR" smtClean="0"/>
              <a:pPr/>
              <a:t>100</a:t>
            </a:fld>
            <a:endParaRPr lang="tr-TR"/>
          </a:p>
        </p:txBody>
      </p:sp>
      <p:pic>
        <p:nvPicPr>
          <p:cNvPr id="12290" name="Picture 2"/>
          <p:cNvPicPr>
            <a:picLocks noGrp="1" noChangeAspect="1" noChangeArrowheads="1"/>
          </p:cNvPicPr>
          <p:nvPr>
            <p:ph sz="quarter" idx="1"/>
          </p:nvPr>
        </p:nvPicPr>
        <p:blipFill>
          <a:blip r:embed="rId2" cstate="print"/>
          <a:srcRect/>
          <a:stretch>
            <a:fillRect/>
          </a:stretch>
        </p:blipFill>
        <p:spPr bwMode="auto">
          <a:xfrm>
            <a:off x="194861" y="332656"/>
            <a:ext cx="8671022" cy="6048672"/>
          </a:xfrm>
          <a:prstGeom prst="rect">
            <a:avLst/>
          </a:prstGeom>
          <a:noFill/>
          <a:ln w="9525">
            <a:noFill/>
            <a:miter lim="800000"/>
            <a:headEnd/>
            <a:tailEnd/>
          </a:ln>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r>
              <a:rPr lang="tr-TR" dirty="0" smtClean="0"/>
              <a:t>SİNİR SİSTEMİ RAHATSIZLIKLARI</a:t>
            </a:r>
            <a:endParaRPr lang="tr-TR" dirty="0"/>
          </a:p>
        </p:txBody>
      </p:sp>
      <p:sp>
        <p:nvSpPr>
          <p:cNvPr id="3" name="2 Veri Yer Tutucusu"/>
          <p:cNvSpPr>
            <a:spLocks noGrp="1"/>
          </p:cNvSpPr>
          <p:nvPr>
            <p:ph type="dt" sz="half" idx="10"/>
          </p:nvPr>
        </p:nvSpPr>
        <p:spPr/>
        <p:txBody>
          <a:bodyPr/>
          <a:lstStyle/>
          <a:p>
            <a:fld id="{9B713E97-8337-45E1-A789-B9CB4738CD4A}" type="datetime1">
              <a:rPr lang="tr-TR" smtClean="0"/>
              <a:pPr/>
              <a:t>20.12.2015</a:t>
            </a:fld>
            <a:endParaRPr lang="tr-TR"/>
          </a:p>
        </p:txBody>
      </p:sp>
      <p:sp>
        <p:nvSpPr>
          <p:cNvPr id="4" name="3 Slayt Numarası Yer Tutucusu"/>
          <p:cNvSpPr>
            <a:spLocks noGrp="1"/>
          </p:cNvSpPr>
          <p:nvPr>
            <p:ph type="sldNum" sz="quarter" idx="12"/>
          </p:nvPr>
        </p:nvSpPr>
        <p:spPr/>
        <p:txBody>
          <a:bodyPr/>
          <a:lstStyle/>
          <a:p>
            <a:fld id="{2A40F5E8-2454-409C-9A23-52A6819FDB7D}" type="slidenum">
              <a:rPr lang="tr-TR" smtClean="0"/>
              <a:pPr/>
              <a:t>101</a:t>
            </a:fld>
            <a:endParaRPr lang="tr-TR"/>
          </a:p>
        </p:txBody>
      </p:sp>
      <p:sp>
        <p:nvSpPr>
          <p:cNvPr id="5" name="4 İçerik Yer Tutucusu"/>
          <p:cNvSpPr>
            <a:spLocks noGrp="1"/>
          </p:cNvSpPr>
          <p:nvPr>
            <p:ph sz="quarter" idx="1"/>
          </p:nvPr>
        </p:nvSpPr>
        <p:spPr/>
        <p:txBody>
          <a:bodyPr/>
          <a:lstStyle/>
          <a:p>
            <a:r>
              <a:rPr lang="tr-TR" dirty="0" err="1" smtClean="0"/>
              <a:t>Multipl</a:t>
            </a:r>
            <a:r>
              <a:rPr lang="tr-TR" dirty="0" smtClean="0"/>
              <a:t> Skleroz (MS): </a:t>
            </a:r>
            <a:endParaRPr lang="tr-TR" dirty="0"/>
          </a:p>
        </p:txBody>
      </p:sp>
      <p:pic>
        <p:nvPicPr>
          <p:cNvPr id="6" name="Picture 2"/>
          <p:cNvPicPr>
            <a:picLocks noChangeAspect="1" noChangeArrowheads="1"/>
          </p:cNvPicPr>
          <p:nvPr/>
        </p:nvPicPr>
        <p:blipFill>
          <a:blip r:embed="rId2" cstate="print"/>
          <a:srcRect/>
          <a:stretch>
            <a:fillRect/>
          </a:stretch>
        </p:blipFill>
        <p:spPr bwMode="auto">
          <a:xfrm>
            <a:off x="611560" y="1988840"/>
            <a:ext cx="3967811" cy="4572000"/>
          </a:xfrm>
          <a:prstGeom prst="rect">
            <a:avLst/>
          </a:prstGeom>
          <a:noFill/>
          <a:ln w="9525">
            <a:noFill/>
            <a:miter lim="800000"/>
            <a:headEnd/>
            <a:tailEnd/>
          </a:ln>
        </p:spPr>
      </p:pic>
      <p:sp>
        <p:nvSpPr>
          <p:cNvPr id="7" name="6 Metin kutusu"/>
          <p:cNvSpPr txBox="1"/>
          <p:nvPr/>
        </p:nvSpPr>
        <p:spPr>
          <a:xfrm>
            <a:off x="5004048" y="1700808"/>
            <a:ext cx="3528392" cy="1754326"/>
          </a:xfrm>
          <a:prstGeom prst="rect">
            <a:avLst/>
          </a:prstGeom>
          <a:noFill/>
        </p:spPr>
        <p:txBody>
          <a:bodyPr wrap="square" rtlCol="0">
            <a:spAutoFit/>
          </a:bodyPr>
          <a:lstStyle/>
          <a:p>
            <a:r>
              <a:rPr lang="tr-TR" dirty="0" smtClean="0"/>
              <a:t>Beyinde ve omurilikte, mesajları taşıyan</a:t>
            </a:r>
          </a:p>
          <a:p>
            <a:r>
              <a:rPr lang="tr-TR" dirty="0" smtClean="0"/>
              <a:t>sinir hücreleri etrafındaki </a:t>
            </a:r>
            <a:r>
              <a:rPr lang="tr-TR" dirty="0" err="1" smtClean="0"/>
              <a:t>miyelin</a:t>
            </a:r>
            <a:r>
              <a:rPr lang="tr-TR" dirty="0" smtClean="0"/>
              <a:t> kılıfın hasar görmesine dayalı bir sinir sistemi hastalığıdır.</a:t>
            </a:r>
          </a:p>
          <a:p>
            <a:endParaRPr lang="tr-TR" dirty="0" smtClean="0"/>
          </a:p>
          <a:p>
            <a:endParaRPr lang="tr-TR" dirty="0"/>
          </a:p>
        </p:txBody>
      </p:sp>
      <p:sp>
        <p:nvSpPr>
          <p:cNvPr id="8" name="7 Metin kutusu"/>
          <p:cNvSpPr txBox="1"/>
          <p:nvPr/>
        </p:nvSpPr>
        <p:spPr>
          <a:xfrm>
            <a:off x="5076056" y="3212976"/>
            <a:ext cx="3384376" cy="2031325"/>
          </a:xfrm>
          <a:prstGeom prst="rect">
            <a:avLst/>
          </a:prstGeom>
          <a:noFill/>
        </p:spPr>
        <p:txBody>
          <a:bodyPr wrap="square" rtlCol="0">
            <a:spAutoFit/>
          </a:bodyPr>
          <a:lstStyle/>
          <a:p>
            <a:r>
              <a:rPr lang="tr-TR" i="1" dirty="0" err="1" smtClean="0"/>
              <a:t>Multipl</a:t>
            </a:r>
            <a:r>
              <a:rPr lang="tr-TR" i="1" dirty="0" smtClean="0"/>
              <a:t> denmesinin </a:t>
            </a:r>
            <a:r>
              <a:rPr lang="tr-TR" dirty="0" smtClean="0"/>
              <a:t>nedeni, beyin ve omuriliğin birçok farklı alanını etkilemesidir. </a:t>
            </a:r>
            <a:r>
              <a:rPr lang="fi-FI" i="1" dirty="0" smtClean="0"/>
              <a:t>Skleroz denmesinin nedeni ise miyelin</a:t>
            </a:r>
            <a:r>
              <a:rPr lang="tr-TR" i="1" dirty="0" smtClean="0"/>
              <a:t> </a:t>
            </a:r>
            <a:r>
              <a:rPr lang="tr-TR" dirty="0" smtClean="0"/>
              <a:t>kılıfın hasar gördüğü yerlerde</a:t>
            </a:r>
          </a:p>
          <a:p>
            <a:r>
              <a:rPr lang="tr-TR" dirty="0" smtClean="0"/>
              <a:t>sertleşmiş dokuların (skleroz)</a:t>
            </a:r>
          </a:p>
          <a:p>
            <a:r>
              <a:rPr lang="tr-TR" dirty="0" smtClean="0"/>
              <a:t>oluşmasıdır.</a:t>
            </a:r>
            <a:endParaRPr lang="tr-TR" dirty="0"/>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endParaRPr lang="tr-TR"/>
          </a:p>
        </p:txBody>
      </p:sp>
      <p:sp>
        <p:nvSpPr>
          <p:cNvPr id="3" name="2 Veri Yer Tutucusu"/>
          <p:cNvSpPr>
            <a:spLocks noGrp="1"/>
          </p:cNvSpPr>
          <p:nvPr>
            <p:ph type="dt" sz="half" idx="10"/>
          </p:nvPr>
        </p:nvSpPr>
        <p:spPr/>
        <p:txBody>
          <a:bodyPr/>
          <a:lstStyle/>
          <a:p>
            <a:fld id="{9B713E97-8337-45E1-A789-B9CB4738CD4A}" type="datetime1">
              <a:rPr lang="tr-TR" smtClean="0"/>
              <a:pPr/>
              <a:t>20.12.2015</a:t>
            </a:fld>
            <a:endParaRPr lang="tr-TR"/>
          </a:p>
        </p:txBody>
      </p:sp>
      <p:sp>
        <p:nvSpPr>
          <p:cNvPr id="4" name="3 Slayt Numarası Yer Tutucusu"/>
          <p:cNvSpPr>
            <a:spLocks noGrp="1"/>
          </p:cNvSpPr>
          <p:nvPr>
            <p:ph type="sldNum" sz="quarter" idx="12"/>
          </p:nvPr>
        </p:nvSpPr>
        <p:spPr/>
        <p:txBody>
          <a:bodyPr/>
          <a:lstStyle/>
          <a:p>
            <a:fld id="{2A40F5E8-2454-409C-9A23-52A6819FDB7D}" type="slidenum">
              <a:rPr lang="tr-TR" smtClean="0"/>
              <a:pPr/>
              <a:t>102</a:t>
            </a:fld>
            <a:endParaRPr lang="tr-TR"/>
          </a:p>
        </p:txBody>
      </p:sp>
      <p:sp>
        <p:nvSpPr>
          <p:cNvPr id="5" name="4 İçerik Yer Tutucusu"/>
          <p:cNvSpPr>
            <a:spLocks noGrp="1"/>
          </p:cNvSpPr>
          <p:nvPr>
            <p:ph sz="quarter" idx="1"/>
          </p:nvPr>
        </p:nvSpPr>
        <p:spPr>
          <a:solidFill>
            <a:schemeClr val="accent2">
              <a:lumMod val="20000"/>
              <a:lumOff val="80000"/>
            </a:schemeClr>
          </a:solidFill>
        </p:spPr>
        <p:txBody>
          <a:bodyPr>
            <a:normAutofit/>
          </a:bodyPr>
          <a:lstStyle/>
          <a:p>
            <a:r>
              <a:rPr lang="tr-TR" b="1" dirty="0" smtClean="0"/>
              <a:t>Alzheimer</a:t>
            </a:r>
            <a:r>
              <a:rPr lang="tr-TR" dirty="0" smtClean="0"/>
              <a:t>: zihinsel faaliyetlerde ve günlük yaşam aktivitelerinde bozulmaya neden olan bir hastalıktır.</a:t>
            </a:r>
          </a:p>
          <a:p>
            <a:r>
              <a:rPr lang="tr-TR" dirty="0" smtClean="0"/>
              <a:t>Genetik yatkınlık en önemli risk faktörüdür. Hastalık çoğu zaman olayları unutma, tekrar tekrar sorma, zihinsel kapasitede azalma, konuşma bozukluğu, dikkati toplayamama şeklinde kendini gösterir.</a:t>
            </a:r>
          </a:p>
          <a:p>
            <a:r>
              <a:rPr lang="tr-TR" dirty="0" smtClean="0"/>
              <a:t>Beynin belirli bölgelerinde anormal protein birikimi olmakta, biriken bu proteinler sinir hücrelerini hasara uğratarak birbirleri ile olan bağlantılarını koparmaktadır.</a:t>
            </a:r>
            <a:endParaRPr lang="tr-TR" dirty="0"/>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endParaRPr lang="tr-TR"/>
          </a:p>
        </p:txBody>
      </p:sp>
      <p:sp>
        <p:nvSpPr>
          <p:cNvPr id="3" name="2 Veri Yer Tutucusu"/>
          <p:cNvSpPr>
            <a:spLocks noGrp="1"/>
          </p:cNvSpPr>
          <p:nvPr>
            <p:ph type="dt" sz="half" idx="10"/>
          </p:nvPr>
        </p:nvSpPr>
        <p:spPr/>
        <p:txBody>
          <a:bodyPr/>
          <a:lstStyle/>
          <a:p>
            <a:fld id="{9B713E97-8337-45E1-A789-B9CB4738CD4A}" type="datetime1">
              <a:rPr lang="tr-TR" smtClean="0"/>
              <a:pPr/>
              <a:t>20.12.2015</a:t>
            </a:fld>
            <a:endParaRPr lang="tr-TR"/>
          </a:p>
        </p:txBody>
      </p:sp>
      <p:sp>
        <p:nvSpPr>
          <p:cNvPr id="4" name="3 Slayt Numarası Yer Tutucusu"/>
          <p:cNvSpPr>
            <a:spLocks noGrp="1"/>
          </p:cNvSpPr>
          <p:nvPr>
            <p:ph type="sldNum" sz="quarter" idx="12"/>
          </p:nvPr>
        </p:nvSpPr>
        <p:spPr/>
        <p:txBody>
          <a:bodyPr/>
          <a:lstStyle/>
          <a:p>
            <a:fld id="{2A40F5E8-2454-409C-9A23-52A6819FDB7D}" type="slidenum">
              <a:rPr lang="tr-TR" smtClean="0"/>
              <a:pPr/>
              <a:t>103</a:t>
            </a:fld>
            <a:endParaRPr lang="tr-TR"/>
          </a:p>
        </p:txBody>
      </p:sp>
      <p:pic>
        <p:nvPicPr>
          <p:cNvPr id="14338" name="Picture 2"/>
          <p:cNvPicPr>
            <a:picLocks noGrp="1" noChangeAspect="1" noChangeArrowheads="1"/>
          </p:cNvPicPr>
          <p:nvPr>
            <p:ph sz="quarter" idx="1"/>
          </p:nvPr>
        </p:nvPicPr>
        <p:blipFill>
          <a:blip r:embed="rId2" cstate="print"/>
          <a:srcRect/>
          <a:stretch>
            <a:fillRect/>
          </a:stretch>
        </p:blipFill>
        <p:spPr bwMode="auto">
          <a:xfrm>
            <a:off x="611560" y="260648"/>
            <a:ext cx="4676932" cy="5760350"/>
          </a:xfrm>
          <a:prstGeom prst="rect">
            <a:avLst/>
          </a:prstGeom>
          <a:noFill/>
          <a:ln w="9525">
            <a:noFill/>
            <a:miter lim="800000"/>
            <a:headEnd/>
            <a:tailEnd/>
          </a:ln>
        </p:spPr>
      </p:pic>
      <p:sp>
        <p:nvSpPr>
          <p:cNvPr id="7" name="6 Metin kutusu"/>
          <p:cNvSpPr txBox="1"/>
          <p:nvPr/>
        </p:nvSpPr>
        <p:spPr>
          <a:xfrm>
            <a:off x="5652120" y="302359"/>
            <a:ext cx="3168352" cy="6555641"/>
          </a:xfrm>
          <a:prstGeom prst="rect">
            <a:avLst/>
          </a:prstGeom>
          <a:solidFill>
            <a:schemeClr val="accent1">
              <a:lumMod val="40000"/>
              <a:lumOff val="60000"/>
            </a:schemeClr>
          </a:solidFill>
        </p:spPr>
        <p:txBody>
          <a:bodyPr wrap="square" rtlCol="0">
            <a:spAutoFit/>
          </a:bodyPr>
          <a:lstStyle/>
          <a:p>
            <a:r>
              <a:rPr lang="tr-TR" sz="2800" b="1" dirty="0" smtClean="0"/>
              <a:t>Parkinson</a:t>
            </a:r>
            <a:r>
              <a:rPr lang="tr-TR" sz="2800" dirty="0" smtClean="0"/>
              <a:t>: beynin </a:t>
            </a:r>
            <a:r>
              <a:rPr lang="pt-BR" sz="2800" i="1" dirty="0" smtClean="0"/>
              <a:t>substantia nigra adı verilen bölgesinde</a:t>
            </a:r>
            <a:r>
              <a:rPr lang="tr-TR" sz="2800" i="1" dirty="0" smtClean="0"/>
              <a:t> </a:t>
            </a:r>
            <a:r>
              <a:rPr lang="tr-TR" sz="2800" dirty="0" smtClean="0"/>
              <a:t>bulunan ve </a:t>
            </a:r>
            <a:r>
              <a:rPr lang="tr-TR" sz="2800" dirty="0" err="1" smtClean="0"/>
              <a:t>dopamin</a:t>
            </a:r>
            <a:r>
              <a:rPr lang="tr-TR" sz="2800" dirty="0" smtClean="0"/>
              <a:t> üreten nöronların kaybedilmesiyle oluşur.</a:t>
            </a:r>
          </a:p>
          <a:p>
            <a:r>
              <a:rPr lang="tr-TR" sz="2800" dirty="0" err="1" smtClean="0"/>
              <a:t>Dopamin</a:t>
            </a:r>
            <a:r>
              <a:rPr lang="tr-TR" sz="2800" dirty="0" smtClean="0"/>
              <a:t> yetersizse sinir hücreleri doğru şekilde çalışmaz ve beyin mesajlarını aktaramaz.</a:t>
            </a:r>
          </a:p>
          <a:p>
            <a:r>
              <a:rPr lang="tr-TR" sz="2800" dirty="0" smtClean="0"/>
              <a:t>Vücutta titreme, yavaş hareket etme durumu ortaya çıkar</a:t>
            </a:r>
            <a:endParaRPr lang="tr-TR" sz="2800" dirty="0"/>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endParaRPr lang="tr-TR"/>
          </a:p>
        </p:txBody>
      </p:sp>
      <p:sp>
        <p:nvSpPr>
          <p:cNvPr id="3" name="2 Veri Yer Tutucusu"/>
          <p:cNvSpPr>
            <a:spLocks noGrp="1"/>
          </p:cNvSpPr>
          <p:nvPr>
            <p:ph type="dt" sz="half" idx="10"/>
          </p:nvPr>
        </p:nvSpPr>
        <p:spPr/>
        <p:txBody>
          <a:bodyPr/>
          <a:lstStyle/>
          <a:p>
            <a:fld id="{9B713E97-8337-45E1-A789-B9CB4738CD4A}" type="datetime1">
              <a:rPr lang="tr-TR" smtClean="0"/>
              <a:pPr/>
              <a:t>20.12.2015</a:t>
            </a:fld>
            <a:endParaRPr lang="tr-TR"/>
          </a:p>
        </p:txBody>
      </p:sp>
      <p:sp>
        <p:nvSpPr>
          <p:cNvPr id="4" name="3 Slayt Numarası Yer Tutucusu"/>
          <p:cNvSpPr>
            <a:spLocks noGrp="1"/>
          </p:cNvSpPr>
          <p:nvPr>
            <p:ph type="sldNum" sz="quarter" idx="12"/>
          </p:nvPr>
        </p:nvSpPr>
        <p:spPr/>
        <p:txBody>
          <a:bodyPr/>
          <a:lstStyle/>
          <a:p>
            <a:fld id="{2A40F5E8-2454-409C-9A23-52A6819FDB7D}" type="slidenum">
              <a:rPr lang="tr-TR" smtClean="0"/>
              <a:pPr/>
              <a:t>104</a:t>
            </a:fld>
            <a:endParaRPr lang="tr-TR"/>
          </a:p>
        </p:txBody>
      </p:sp>
      <p:sp>
        <p:nvSpPr>
          <p:cNvPr id="5" name="4 İçerik Yer Tutucusu"/>
          <p:cNvSpPr>
            <a:spLocks noGrp="1"/>
          </p:cNvSpPr>
          <p:nvPr>
            <p:ph sz="quarter" idx="1"/>
          </p:nvPr>
        </p:nvSpPr>
        <p:spPr/>
        <p:txBody>
          <a:bodyPr/>
          <a:lstStyle/>
          <a:p>
            <a:r>
              <a:rPr lang="tr-TR" b="1" dirty="0" smtClean="0"/>
              <a:t>Epilepsi</a:t>
            </a:r>
            <a:r>
              <a:rPr lang="tr-TR" dirty="0" smtClean="0"/>
              <a:t>: Beyin içinde bulunan sinir hücrelerinin olağan dışı bir elektro-kimyasal boşalma yapması sonucu ortaya çıkan nörolojik hastalıktır.</a:t>
            </a:r>
          </a:p>
          <a:p>
            <a:r>
              <a:rPr lang="tr-TR" b="1" dirty="0" smtClean="0"/>
              <a:t>Siyatik</a:t>
            </a:r>
            <a:r>
              <a:rPr lang="tr-TR" dirty="0" smtClean="0"/>
              <a:t>: omurilikten çıkan ve ayak başparmağına kadar uzanan siyatik sinirinin veya beldeki köklerini sıkıştıran veya geren birçok sebep öncelikle ağrıya yol açar. En önemli sebep beldeki kökleri sıkıştıran bel fıtığıdır.</a:t>
            </a:r>
            <a:endParaRPr lang="tr-TR" dirty="0"/>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endParaRPr lang="tr-TR"/>
          </a:p>
        </p:txBody>
      </p:sp>
      <p:sp>
        <p:nvSpPr>
          <p:cNvPr id="3" name="2 Veri Yer Tutucusu"/>
          <p:cNvSpPr>
            <a:spLocks noGrp="1"/>
          </p:cNvSpPr>
          <p:nvPr>
            <p:ph type="dt" sz="half" idx="10"/>
          </p:nvPr>
        </p:nvSpPr>
        <p:spPr/>
        <p:txBody>
          <a:bodyPr/>
          <a:lstStyle/>
          <a:p>
            <a:fld id="{9B713E97-8337-45E1-A789-B9CB4738CD4A}" type="datetime1">
              <a:rPr lang="tr-TR" smtClean="0"/>
              <a:pPr/>
              <a:t>20.12.2015</a:t>
            </a:fld>
            <a:endParaRPr lang="tr-TR"/>
          </a:p>
        </p:txBody>
      </p:sp>
      <p:sp>
        <p:nvSpPr>
          <p:cNvPr id="4" name="3 Slayt Numarası Yer Tutucusu"/>
          <p:cNvSpPr>
            <a:spLocks noGrp="1"/>
          </p:cNvSpPr>
          <p:nvPr>
            <p:ph type="sldNum" sz="quarter" idx="12"/>
          </p:nvPr>
        </p:nvSpPr>
        <p:spPr/>
        <p:txBody>
          <a:bodyPr/>
          <a:lstStyle/>
          <a:p>
            <a:fld id="{2A40F5E8-2454-409C-9A23-52A6819FDB7D}" type="slidenum">
              <a:rPr lang="tr-TR" smtClean="0"/>
              <a:pPr/>
              <a:t>105</a:t>
            </a:fld>
            <a:endParaRPr lang="tr-TR"/>
          </a:p>
        </p:txBody>
      </p:sp>
      <p:sp>
        <p:nvSpPr>
          <p:cNvPr id="5" name="4 İçerik Yer Tutucusu"/>
          <p:cNvSpPr>
            <a:spLocks noGrp="1"/>
          </p:cNvSpPr>
          <p:nvPr>
            <p:ph sz="quarter" idx="1"/>
          </p:nvPr>
        </p:nvSpPr>
        <p:spPr/>
        <p:txBody>
          <a:bodyPr/>
          <a:lstStyle/>
          <a:p>
            <a:r>
              <a:rPr lang="tr-TR" b="1" dirty="0" smtClean="0"/>
              <a:t>Menenjit</a:t>
            </a:r>
            <a:r>
              <a:rPr lang="tr-TR" dirty="0" smtClean="0"/>
              <a:t>: beyni saran zarların (</a:t>
            </a:r>
            <a:r>
              <a:rPr lang="tr-TR" dirty="0" err="1" smtClean="0"/>
              <a:t>meningens</a:t>
            </a:r>
            <a:r>
              <a:rPr lang="tr-TR" dirty="0" smtClean="0"/>
              <a:t>) iltihaplanmasıyla oluşan, hemen tedavi edilmezse işitme kaybı, beyin hasarı ve ölümle sonuçlanabilen ciddi bir merkezî sinir sistemi hastalığıdır.</a:t>
            </a:r>
          </a:p>
          <a:p>
            <a:endParaRPr lang="tr-TR" dirty="0"/>
          </a:p>
        </p:txBody>
      </p:sp>
      <p:pic>
        <p:nvPicPr>
          <p:cNvPr id="6" name="Picture 2"/>
          <p:cNvPicPr>
            <a:picLocks noChangeAspect="1" noChangeArrowheads="1"/>
          </p:cNvPicPr>
          <p:nvPr/>
        </p:nvPicPr>
        <p:blipFill>
          <a:blip r:embed="rId2" cstate="print"/>
          <a:srcRect/>
          <a:stretch>
            <a:fillRect/>
          </a:stretch>
        </p:blipFill>
        <p:spPr bwMode="auto">
          <a:xfrm>
            <a:off x="5220072" y="2708920"/>
            <a:ext cx="3730409" cy="3789040"/>
          </a:xfrm>
          <a:prstGeom prst="rect">
            <a:avLst/>
          </a:prstGeom>
          <a:noFill/>
          <a:ln w="9525">
            <a:noFill/>
            <a:miter lim="800000"/>
            <a:headEnd/>
            <a:tailEnd/>
          </a:ln>
        </p:spPr>
      </p:pic>
      <p:sp>
        <p:nvSpPr>
          <p:cNvPr id="7" name="6 Metin kutusu"/>
          <p:cNvSpPr txBox="1"/>
          <p:nvPr/>
        </p:nvSpPr>
        <p:spPr>
          <a:xfrm>
            <a:off x="611560" y="3356992"/>
            <a:ext cx="4248472" cy="2308324"/>
          </a:xfrm>
          <a:prstGeom prst="rect">
            <a:avLst/>
          </a:prstGeom>
          <a:noFill/>
        </p:spPr>
        <p:txBody>
          <a:bodyPr wrap="square" rtlCol="0">
            <a:spAutoFit/>
          </a:bodyPr>
          <a:lstStyle/>
          <a:p>
            <a:r>
              <a:rPr lang="tr-TR" sz="2400" dirty="0" smtClean="0"/>
              <a:t>Ateş, şiddetli baş ağrısı, hâlsizlik, iştahsızlık, ensede ağrı veya ense sertliği,bilinç bulanıklığı, uyku hâli, kusma, parlak ışığa bakamama, ciltte lekeler,titreme ve üşüme menenjitin belirtileri olabilir.</a:t>
            </a:r>
            <a:endParaRPr lang="tr-TR" sz="2400" dirty="0"/>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endParaRPr lang="tr-TR"/>
          </a:p>
        </p:txBody>
      </p:sp>
      <p:sp>
        <p:nvSpPr>
          <p:cNvPr id="3" name="2 Veri Yer Tutucusu"/>
          <p:cNvSpPr>
            <a:spLocks noGrp="1"/>
          </p:cNvSpPr>
          <p:nvPr>
            <p:ph type="dt" sz="half" idx="10"/>
          </p:nvPr>
        </p:nvSpPr>
        <p:spPr/>
        <p:txBody>
          <a:bodyPr/>
          <a:lstStyle/>
          <a:p>
            <a:fld id="{9B713E97-8337-45E1-A789-B9CB4738CD4A}" type="datetime1">
              <a:rPr lang="tr-TR" smtClean="0"/>
              <a:pPr/>
              <a:t>20.12.2015</a:t>
            </a:fld>
            <a:endParaRPr lang="tr-TR"/>
          </a:p>
        </p:txBody>
      </p:sp>
      <p:sp>
        <p:nvSpPr>
          <p:cNvPr id="4" name="3 Slayt Numarası Yer Tutucusu"/>
          <p:cNvSpPr>
            <a:spLocks noGrp="1"/>
          </p:cNvSpPr>
          <p:nvPr>
            <p:ph type="sldNum" sz="quarter" idx="12"/>
          </p:nvPr>
        </p:nvSpPr>
        <p:spPr/>
        <p:txBody>
          <a:bodyPr/>
          <a:lstStyle/>
          <a:p>
            <a:fld id="{2A40F5E8-2454-409C-9A23-52A6819FDB7D}" type="slidenum">
              <a:rPr lang="tr-TR" smtClean="0"/>
              <a:pPr/>
              <a:t>106</a:t>
            </a:fld>
            <a:endParaRPr lang="tr-TR"/>
          </a:p>
        </p:txBody>
      </p:sp>
      <p:sp>
        <p:nvSpPr>
          <p:cNvPr id="7" name="6 İçerik Yer Tutucusu"/>
          <p:cNvSpPr>
            <a:spLocks noGrp="1"/>
          </p:cNvSpPr>
          <p:nvPr>
            <p:ph sz="quarter" idx="1"/>
          </p:nvPr>
        </p:nvSpPr>
        <p:spPr/>
        <p:txBody>
          <a:bodyPr/>
          <a:lstStyle/>
          <a:p>
            <a:r>
              <a:rPr lang="tr-TR" b="1" dirty="0" smtClean="0"/>
              <a:t>Çocuk Felci</a:t>
            </a:r>
            <a:r>
              <a:rPr lang="tr-TR" dirty="0" smtClean="0"/>
              <a:t>: </a:t>
            </a:r>
            <a:r>
              <a:rPr lang="tr-TR" dirty="0" err="1" smtClean="0"/>
              <a:t>Polio</a:t>
            </a:r>
            <a:r>
              <a:rPr lang="tr-TR" dirty="0" smtClean="0"/>
              <a:t> virüsünün yol açtığı omurilikteki motor sinir hücrelerinin tahribatı ve buna bağlı olarak ortaya çıkan organ felçleri ile seyreden </a:t>
            </a:r>
            <a:r>
              <a:rPr lang="tr-TR" dirty="0" err="1" smtClean="0"/>
              <a:t>viral</a:t>
            </a:r>
            <a:r>
              <a:rPr lang="tr-TR" dirty="0" smtClean="0"/>
              <a:t> ve bulaşıcı bir hastalıktır.</a:t>
            </a:r>
          </a:p>
          <a:p>
            <a:r>
              <a:rPr lang="tr-TR" b="1" dirty="0" smtClean="0"/>
              <a:t>Kuduz</a:t>
            </a:r>
            <a:r>
              <a:rPr lang="tr-TR" dirty="0" smtClean="0"/>
              <a:t>: köpek, kedi, yarasa vb. hayvanların tükürük salgısında </a:t>
            </a:r>
            <a:r>
              <a:rPr lang="tr-TR" dirty="0" err="1" smtClean="0"/>
              <a:t>bulunannvirüs</a:t>
            </a:r>
            <a:r>
              <a:rPr lang="tr-TR" dirty="0" smtClean="0"/>
              <a:t> ile yayılan bir hastalıktır.</a:t>
            </a:r>
          </a:p>
          <a:p>
            <a:endParaRPr lang="tr-TR" dirty="0"/>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r>
              <a:rPr lang="tr-TR" dirty="0" smtClean="0"/>
              <a:t>2007-Fen2</a:t>
            </a:r>
            <a:endParaRPr lang="tr-TR" dirty="0"/>
          </a:p>
        </p:txBody>
      </p:sp>
      <p:sp>
        <p:nvSpPr>
          <p:cNvPr id="3" name="2 Veri Yer Tutucusu"/>
          <p:cNvSpPr>
            <a:spLocks noGrp="1"/>
          </p:cNvSpPr>
          <p:nvPr>
            <p:ph type="dt" sz="half" idx="10"/>
          </p:nvPr>
        </p:nvSpPr>
        <p:spPr/>
        <p:txBody>
          <a:bodyPr/>
          <a:lstStyle/>
          <a:p>
            <a:fld id="{939CDAB0-7701-4BB5-B0A1-C96B678FAB70}" type="datetime1">
              <a:rPr lang="tr-TR" smtClean="0"/>
              <a:pPr/>
              <a:t>20.12.2015</a:t>
            </a:fld>
            <a:endParaRPr lang="es-ES"/>
          </a:p>
        </p:txBody>
      </p:sp>
      <p:sp>
        <p:nvSpPr>
          <p:cNvPr id="4" name="3 Altbilgi Yer Tutucusu"/>
          <p:cNvSpPr>
            <a:spLocks noGrp="1"/>
          </p:cNvSpPr>
          <p:nvPr>
            <p:ph type="ftr" sz="quarter" idx="11"/>
          </p:nvPr>
        </p:nvSpPr>
        <p:spPr/>
        <p:txBody>
          <a:bodyPr/>
          <a:lstStyle/>
          <a:p>
            <a:r>
              <a:rPr lang="es-ES" smtClean="0"/>
              <a:t>Copyright Tzn Arc</a:t>
            </a:r>
            <a:endParaRPr lang="es-ES"/>
          </a:p>
        </p:txBody>
      </p:sp>
      <p:sp>
        <p:nvSpPr>
          <p:cNvPr id="5" name="4 Slayt Numarası Yer Tutucusu"/>
          <p:cNvSpPr>
            <a:spLocks noGrp="1"/>
          </p:cNvSpPr>
          <p:nvPr>
            <p:ph type="sldNum" sz="quarter" idx="12"/>
          </p:nvPr>
        </p:nvSpPr>
        <p:spPr/>
        <p:txBody>
          <a:bodyPr/>
          <a:lstStyle/>
          <a:p>
            <a:fld id="{B3FD3466-513A-4FFD-A312-5ECD2B1BC125}" type="slidenum">
              <a:rPr lang="es-ES" smtClean="0"/>
              <a:pPr/>
              <a:t>107</a:t>
            </a:fld>
            <a:endParaRPr lang="es-ES"/>
          </a:p>
        </p:txBody>
      </p:sp>
      <p:pic>
        <p:nvPicPr>
          <p:cNvPr id="1026" name="Picture 2"/>
          <p:cNvPicPr>
            <a:picLocks noGrp="1" noChangeAspect="1" noChangeArrowheads="1"/>
          </p:cNvPicPr>
          <p:nvPr>
            <p:ph sz="quarter" idx="1"/>
          </p:nvPr>
        </p:nvPicPr>
        <p:blipFill>
          <a:blip r:embed="rId2" cstate="print"/>
          <a:srcRect/>
          <a:stretch>
            <a:fillRect/>
          </a:stretch>
        </p:blipFill>
        <p:spPr bwMode="auto">
          <a:xfrm>
            <a:off x="467544" y="1844824"/>
            <a:ext cx="8403067" cy="3816424"/>
          </a:xfrm>
          <a:prstGeom prst="rect">
            <a:avLst/>
          </a:prstGeom>
          <a:noFill/>
          <a:ln w="9525">
            <a:noFill/>
            <a:miter lim="800000"/>
            <a:headEnd/>
            <a:tailEnd/>
          </a:ln>
        </p:spPr>
      </p:pic>
      <p:sp>
        <p:nvSpPr>
          <p:cNvPr id="8" name="7 Oval"/>
          <p:cNvSpPr/>
          <p:nvPr/>
        </p:nvSpPr>
        <p:spPr>
          <a:xfrm>
            <a:off x="611560" y="3284984"/>
            <a:ext cx="216024" cy="3600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r>
              <a:rPr lang="tr-TR" dirty="0" smtClean="0"/>
              <a:t>2006-Fen2</a:t>
            </a:r>
            <a:endParaRPr lang="tr-TR" dirty="0"/>
          </a:p>
        </p:txBody>
      </p:sp>
      <p:sp>
        <p:nvSpPr>
          <p:cNvPr id="3" name="2 Veri Yer Tutucusu"/>
          <p:cNvSpPr>
            <a:spLocks noGrp="1"/>
          </p:cNvSpPr>
          <p:nvPr>
            <p:ph type="dt" sz="half" idx="10"/>
          </p:nvPr>
        </p:nvSpPr>
        <p:spPr/>
        <p:txBody>
          <a:bodyPr/>
          <a:lstStyle/>
          <a:p>
            <a:fld id="{939CDAB0-7701-4BB5-B0A1-C96B678FAB70}" type="datetime1">
              <a:rPr lang="tr-TR" smtClean="0"/>
              <a:pPr/>
              <a:t>20.12.2015</a:t>
            </a:fld>
            <a:endParaRPr lang="es-ES"/>
          </a:p>
        </p:txBody>
      </p:sp>
      <p:sp>
        <p:nvSpPr>
          <p:cNvPr id="4" name="3 Altbilgi Yer Tutucusu"/>
          <p:cNvSpPr>
            <a:spLocks noGrp="1"/>
          </p:cNvSpPr>
          <p:nvPr>
            <p:ph type="ftr" sz="quarter" idx="11"/>
          </p:nvPr>
        </p:nvSpPr>
        <p:spPr/>
        <p:txBody>
          <a:bodyPr/>
          <a:lstStyle/>
          <a:p>
            <a:r>
              <a:rPr lang="es-ES" smtClean="0"/>
              <a:t>Copyright Tzn Arc</a:t>
            </a:r>
            <a:endParaRPr lang="es-ES"/>
          </a:p>
        </p:txBody>
      </p:sp>
      <p:sp>
        <p:nvSpPr>
          <p:cNvPr id="5" name="4 Slayt Numarası Yer Tutucusu"/>
          <p:cNvSpPr>
            <a:spLocks noGrp="1"/>
          </p:cNvSpPr>
          <p:nvPr>
            <p:ph type="sldNum" sz="quarter" idx="12"/>
          </p:nvPr>
        </p:nvSpPr>
        <p:spPr/>
        <p:txBody>
          <a:bodyPr/>
          <a:lstStyle/>
          <a:p>
            <a:fld id="{B3FD3466-513A-4FFD-A312-5ECD2B1BC125}" type="slidenum">
              <a:rPr lang="es-ES" smtClean="0"/>
              <a:pPr/>
              <a:t>108</a:t>
            </a:fld>
            <a:endParaRPr lang="es-ES"/>
          </a:p>
        </p:txBody>
      </p:sp>
      <p:pic>
        <p:nvPicPr>
          <p:cNvPr id="2050" name="Picture 2"/>
          <p:cNvPicPr>
            <a:picLocks noGrp="1" noChangeAspect="1" noChangeArrowheads="1"/>
          </p:cNvPicPr>
          <p:nvPr>
            <p:ph sz="quarter" idx="1"/>
          </p:nvPr>
        </p:nvPicPr>
        <p:blipFill>
          <a:blip r:embed="rId2" cstate="print"/>
          <a:srcRect/>
          <a:stretch>
            <a:fillRect/>
          </a:stretch>
        </p:blipFill>
        <p:spPr bwMode="auto">
          <a:xfrm>
            <a:off x="914400" y="1700808"/>
            <a:ext cx="7772400" cy="4248471"/>
          </a:xfrm>
          <a:prstGeom prst="rect">
            <a:avLst/>
          </a:prstGeom>
          <a:noFill/>
          <a:ln w="9525">
            <a:noFill/>
            <a:miter lim="800000"/>
            <a:headEnd/>
            <a:tailEnd/>
          </a:ln>
        </p:spPr>
      </p:pic>
      <p:sp>
        <p:nvSpPr>
          <p:cNvPr id="8" name="7 Oval"/>
          <p:cNvSpPr/>
          <p:nvPr/>
        </p:nvSpPr>
        <p:spPr>
          <a:xfrm>
            <a:off x="2411760" y="5229200"/>
            <a:ext cx="216024" cy="4320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r>
              <a:rPr lang="tr-TR" dirty="0" smtClean="0"/>
              <a:t>2004-ÖSS</a:t>
            </a:r>
            <a:endParaRPr lang="tr-TR" dirty="0"/>
          </a:p>
        </p:txBody>
      </p:sp>
      <p:sp>
        <p:nvSpPr>
          <p:cNvPr id="3" name="2 Veri Yer Tutucusu"/>
          <p:cNvSpPr>
            <a:spLocks noGrp="1"/>
          </p:cNvSpPr>
          <p:nvPr>
            <p:ph type="dt" sz="half" idx="10"/>
          </p:nvPr>
        </p:nvSpPr>
        <p:spPr/>
        <p:txBody>
          <a:bodyPr/>
          <a:lstStyle/>
          <a:p>
            <a:fld id="{939CDAB0-7701-4BB5-B0A1-C96B678FAB70}" type="datetime1">
              <a:rPr lang="tr-TR" smtClean="0"/>
              <a:pPr/>
              <a:t>20.12.2015</a:t>
            </a:fld>
            <a:endParaRPr lang="es-ES"/>
          </a:p>
        </p:txBody>
      </p:sp>
      <p:sp>
        <p:nvSpPr>
          <p:cNvPr id="4" name="3 Altbilgi Yer Tutucusu"/>
          <p:cNvSpPr>
            <a:spLocks noGrp="1"/>
          </p:cNvSpPr>
          <p:nvPr>
            <p:ph type="ftr" sz="quarter" idx="11"/>
          </p:nvPr>
        </p:nvSpPr>
        <p:spPr/>
        <p:txBody>
          <a:bodyPr/>
          <a:lstStyle/>
          <a:p>
            <a:r>
              <a:rPr lang="es-ES" smtClean="0"/>
              <a:t>Copyright Tzn Arc</a:t>
            </a:r>
            <a:endParaRPr lang="es-ES"/>
          </a:p>
        </p:txBody>
      </p:sp>
      <p:sp>
        <p:nvSpPr>
          <p:cNvPr id="5" name="4 Slayt Numarası Yer Tutucusu"/>
          <p:cNvSpPr>
            <a:spLocks noGrp="1"/>
          </p:cNvSpPr>
          <p:nvPr>
            <p:ph type="sldNum" sz="quarter" idx="12"/>
          </p:nvPr>
        </p:nvSpPr>
        <p:spPr/>
        <p:txBody>
          <a:bodyPr/>
          <a:lstStyle/>
          <a:p>
            <a:fld id="{B3FD3466-513A-4FFD-A312-5ECD2B1BC125}" type="slidenum">
              <a:rPr lang="es-ES" smtClean="0"/>
              <a:pPr/>
              <a:t>109</a:t>
            </a:fld>
            <a:endParaRPr lang="es-ES"/>
          </a:p>
        </p:txBody>
      </p:sp>
      <p:pic>
        <p:nvPicPr>
          <p:cNvPr id="3074" name="Picture 2"/>
          <p:cNvPicPr>
            <a:picLocks noGrp="1" noChangeAspect="1" noChangeArrowheads="1"/>
          </p:cNvPicPr>
          <p:nvPr>
            <p:ph sz="quarter" idx="1"/>
          </p:nvPr>
        </p:nvPicPr>
        <p:blipFill>
          <a:blip r:embed="rId2" cstate="print"/>
          <a:srcRect/>
          <a:stretch>
            <a:fillRect/>
          </a:stretch>
        </p:blipFill>
        <p:spPr bwMode="auto">
          <a:xfrm>
            <a:off x="914400" y="1556792"/>
            <a:ext cx="7772400" cy="4248472"/>
          </a:xfrm>
          <a:prstGeom prst="rect">
            <a:avLst/>
          </a:prstGeom>
          <a:noFill/>
          <a:ln w="9525">
            <a:noFill/>
            <a:miter lim="800000"/>
            <a:headEnd/>
            <a:tailEnd/>
          </a:ln>
        </p:spPr>
      </p:pic>
      <p:sp>
        <p:nvSpPr>
          <p:cNvPr id="8" name="7 Oval"/>
          <p:cNvSpPr/>
          <p:nvPr/>
        </p:nvSpPr>
        <p:spPr>
          <a:xfrm>
            <a:off x="971600" y="4869160"/>
            <a:ext cx="360040" cy="3600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r>
              <a:rPr lang="tr-TR" dirty="0" smtClean="0"/>
              <a:t>NÖRON</a:t>
            </a:r>
            <a:endParaRPr lang="tr-TR" dirty="0"/>
          </a:p>
        </p:txBody>
      </p:sp>
      <p:sp>
        <p:nvSpPr>
          <p:cNvPr id="3" name="2 İçerik Yer Tutucusu"/>
          <p:cNvSpPr>
            <a:spLocks noGrp="1"/>
          </p:cNvSpPr>
          <p:nvPr>
            <p:ph sz="quarter" idx="1"/>
          </p:nvPr>
        </p:nvSpPr>
        <p:spPr>
          <a:solidFill>
            <a:srgbClr val="92D050"/>
          </a:solidFill>
        </p:spPr>
        <p:txBody>
          <a:bodyPr/>
          <a:lstStyle/>
          <a:p>
            <a:r>
              <a:rPr lang="tr-TR" dirty="0" smtClean="0"/>
              <a:t>Bir sinir hücresinde 3 temel kısım bulunur:</a:t>
            </a:r>
          </a:p>
          <a:p>
            <a:r>
              <a:rPr lang="tr-TR" dirty="0" smtClean="0"/>
              <a:t>1)</a:t>
            </a:r>
            <a:r>
              <a:rPr lang="tr-TR" u="sng" dirty="0" smtClean="0"/>
              <a:t>Hücre gövdesi</a:t>
            </a:r>
            <a:r>
              <a:rPr lang="tr-TR" dirty="0" smtClean="0"/>
              <a:t>: Çekirdek, çekirdekçik, </a:t>
            </a:r>
            <a:r>
              <a:rPr lang="tr-TR" dirty="0" err="1" smtClean="0"/>
              <a:t>golgi</a:t>
            </a:r>
            <a:r>
              <a:rPr lang="tr-TR" dirty="0" smtClean="0"/>
              <a:t>, mitokondri, </a:t>
            </a:r>
            <a:r>
              <a:rPr lang="tr-TR" dirty="0" err="1" smtClean="0"/>
              <a:t>lizozom</a:t>
            </a:r>
            <a:r>
              <a:rPr lang="tr-TR" dirty="0" smtClean="0"/>
              <a:t>, </a:t>
            </a:r>
            <a:r>
              <a:rPr lang="tr-TR" dirty="0" err="1" smtClean="0"/>
              <a:t>nörofibriller</a:t>
            </a:r>
            <a:r>
              <a:rPr lang="tr-TR" dirty="0" smtClean="0"/>
              <a:t> ve </a:t>
            </a:r>
            <a:r>
              <a:rPr lang="tr-TR" dirty="0" err="1" smtClean="0"/>
              <a:t>nissl</a:t>
            </a:r>
            <a:r>
              <a:rPr lang="tr-TR" dirty="0" smtClean="0"/>
              <a:t> tanecikleri bulunur. </a:t>
            </a:r>
            <a:r>
              <a:rPr lang="tr-TR" dirty="0" err="1" smtClean="0"/>
              <a:t>Nörofibriller</a:t>
            </a:r>
            <a:r>
              <a:rPr lang="tr-TR" dirty="0" smtClean="0"/>
              <a:t> uyartının iletilmesini sağlar. </a:t>
            </a:r>
            <a:r>
              <a:rPr lang="tr-TR" dirty="0" err="1" smtClean="0"/>
              <a:t>Nissl</a:t>
            </a:r>
            <a:r>
              <a:rPr lang="tr-TR" dirty="0" smtClean="0"/>
              <a:t> tanecikleri ER üzerinde bulunan ribozom kümeleridir.</a:t>
            </a:r>
          </a:p>
          <a:p>
            <a:r>
              <a:rPr lang="tr-TR" dirty="0" smtClean="0"/>
              <a:t>2) </a:t>
            </a:r>
            <a:r>
              <a:rPr lang="tr-TR" u="sng" dirty="0" err="1" smtClean="0"/>
              <a:t>Dendritler</a:t>
            </a:r>
            <a:r>
              <a:rPr lang="tr-TR" dirty="0" smtClean="0"/>
              <a:t>: Hücre gövdesinden bir veya daha fazla sayıda çıkan kısa uzantılardır. Uyarıları hücre gövdesine iletirler.</a:t>
            </a:r>
          </a:p>
          <a:p>
            <a:r>
              <a:rPr lang="tr-TR" dirty="0" smtClean="0"/>
              <a:t>3)</a:t>
            </a:r>
            <a:r>
              <a:rPr lang="tr-TR" u="sng" dirty="0" smtClean="0"/>
              <a:t>Aksonlar</a:t>
            </a:r>
            <a:r>
              <a:rPr lang="tr-TR" dirty="0" smtClean="0"/>
              <a:t>: </a:t>
            </a:r>
            <a:r>
              <a:rPr lang="tr-TR" dirty="0" err="1" smtClean="0"/>
              <a:t>Dendritlerden</a:t>
            </a:r>
            <a:r>
              <a:rPr lang="tr-TR" dirty="0" smtClean="0"/>
              <a:t> gelen uyarıları diğer nöronlara ve </a:t>
            </a:r>
            <a:r>
              <a:rPr lang="tr-TR" dirty="0" err="1" smtClean="0"/>
              <a:t>efektör</a:t>
            </a:r>
            <a:r>
              <a:rPr lang="tr-TR" dirty="0" smtClean="0"/>
              <a:t> organlara iletir. Aksonun zarına </a:t>
            </a:r>
            <a:r>
              <a:rPr lang="tr-TR" dirty="0" err="1" smtClean="0"/>
              <a:t>aksolemma</a:t>
            </a:r>
            <a:r>
              <a:rPr lang="tr-TR" dirty="0" smtClean="0"/>
              <a:t>, sitoplazmasına </a:t>
            </a:r>
            <a:r>
              <a:rPr lang="tr-TR" dirty="0" err="1" smtClean="0"/>
              <a:t>askoplazma</a:t>
            </a:r>
            <a:r>
              <a:rPr lang="tr-TR" dirty="0" smtClean="0"/>
              <a:t> denir. </a:t>
            </a:r>
            <a:endParaRPr lang="tr-TR" dirty="0"/>
          </a:p>
        </p:txBody>
      </p:sp>
      <p:sp>
        <p:nvSpPr>
          <p:cNvPr id="4" name="3 Veri Yer Tutucusu"/>
          <p:cNvSpPr>
            <a:spLocks noGrp="1"/>
          </p:cNvSpPr>
          <p:nvPr>
            <p:ph type="dt" sz="half" idx="10"/>
          </p:nvPr>
        </p:nvSpPr>
        <p:spPr/>
        <p:txBody>
          <a:bodyPr/>
          <a:lstStyle/>
          <a:p>
            <a:fld id="{10A96AA1-2396-4ABE-B5DE-F33FF401E998}" type="datetime1">
              <a:rPr lang="tr-TR" smtClean="0"/>
              <a:pPr/>
              <a:t>20.12.2015</a:t>
            </a:fld>
            <a:endParaRPr lang="es-ES"/>
          </a:p>
        </p:txBody>
      </p:sp>
      <p:sp>
        <p:nvSpPr>
          <p:cNvPr id="5" name="4 Slayt Numarası Yer Tutucusu"/>
          <p:cNvSpPr>
            <a:spLocks noGrp="1"/>
          </p:cNvSpPr>
          <p:nvPr>
            <p:ph type="sldNum" sz="quarter" idx="12"/>
          </p:nvPr>
        </p:nvSpPr>
        <p:spPr/>
        <p:txBody>
          <a:bodyPr/>
          <a:lstStyle/>
          <a:p>
            <a:fld id="{B3FD3466-513A-4FFD-A312-5ECD2B1BC125}" type="slidenum">
              <a:rPr lang="es-ES" smtClean="0"/>
              <a:pPr/>
              <a:t>11</a:t>
            </a:fld>
            <a:endParaRPr lang="es-ES"/>
          </a:p>
        </p:txBody>
      </p:sp>
      <p:sp>
        <p:nvSpPr>
          <p:cNvPr id="6" name="5 Altbilgi Yer Tutucusu"/>
          <p:cNvSpPr>
            <a:spLocks noGrp="1"/>
          </p:cNvSpPr>
          <p:nvPr>
            <p:ph type="ftr" sz="quarter" idx="11"/>
          </p:nvPr>
        </p:nvSpPr>
        <p:spPr/>
        <p:txBody>
          <a:bodyPr/>
          <a:lstStyle/>
          <a:p>
            <a:r>
              <a:rPr lang="es-ES" smtClean="0"/>
              <a:t>Copyright Tzn Arc</a:t>
            </a:r>
            <a:endParaRPr lang="es-ES"/>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r>
              <a:rPr lang="tr-TR" dirty="0" smtClean="0"/>
              <a:t>1996-ÖYS</a:t>
            </a:r>
            <a:endParaRPr lang="tr-TR" dirty="0"/>
          </a:p>
        </p:txBody>
      </p:sp>
      <p:sp>
        <p:nvSpPr>
          <p:cNvPr id="3" name="2 Veri Yer Tutucusu"/>
          <p:cNvSpPr>
            <a:spLocks noGrp="1"/>
          </p:cNvSpPr>
          <p:nvPr>
            <p:ph type="dt" sz="half" idx="10"/>
          </p:nvPr>
        </p:nvSpPr>
        <p:spPr/>
        <p:txBody>
          <a:bodyPr/>
          <a:lstStyle/>
          <a:p>
            <a:fld id="{939CDAB0-7701-4BB5-B0A1-C96B678FAB70}" type="datetime1">
              <a:rPr lang="tr-TR" smtClean="0"/>
              <a:pPr/>
              <a:t>20.12.2015</a:t>
            </a:fld>
            <a:endParaRPr lang="es-ES"/>
          </a:p>
        </p:txBody>
      </p:sp>
      <p:sp>
        <p:nvSpPr>
          <p:cNvPr id="4" name="3 Altbilgi Yer Tutucusu"/>
          <p:cNvSpPr>
            <a:spLocks noGrp="1"/>
          </p:cNvSpPr>
          <p:nvPr>
            <p:ph type="ftr" sz="quarter" idx="11"/>
          </p:nvPr>
        </p:nvSpPr>
        <p:spPr/>
        <p:txBody>
          <a:bodyPr/>
          <a:lstStyle/>
          <a:p>
            <a:r>
              <a:rPr lang="es-ES" smtClean="0"/>
              <a:t>Copyright Tzn Arc</a:t>
            </a:r>
            <a:endParaRPr lang="es-ES"/>
          </a:p>
        </p:txBody>
      </p:sp>
      <p:sp>
        <p:nvSpPr>
          <p:cNvPr id="5" name="4 Slayt Numarası Yer Tutucusu"/>
          <p:cNvSpPr>
            <a:spLocks noGrp="1"/>
          </p:cNvSpPr>
          <p:nvPr>
            <p:ph type="sldNum" sz="quarter" idx="12"/>
          </p:nvPr>
        </p:nvSpPr>
        <p:spPr/>
        <p:txBody>
          <a:bodyPr/>
          <a:lstStyle/>
          <a:p>
            <a:fld id="{B3FD3466-513A-4FFD-A312-5ECD2B1BC125}" type="slidenum">
              <a:rPr lang="es-ES" smtClean="0"/>
              <a:pPr/>
              <a:t>110</a:t>
            </a:fld>
            <a:endParaRPr lang="es-ES"/>
          </a:p>
        </p:txBody>
      </p:sp>
      <p:pic>
        <p:nvPicPr>
          <p:cNvPr id="4098" name="Picture 2"/>
          <p:cNvPicPr>
            <a:picLocks noGrp="1" noChangeAspect="1" noChangeArrowheads="1"/>
          </p:cNvPicPr>
          <p:nvPr>
            <p:ph sz="quarter" idx="1"/>
          </p:nvPr>
        </p:nvPicPr>
        <p:blipFill>
          <a:blip r:embed="rId2" cstate="print"/>
          <a:srcRect/>
          <a:stretch>
            <a:fillRect/>
          </a:stretch>
        </p:blipFill>
        <p:spPr bwMode="auto">
          <a:xfrm>
            <a:off x="611560" y="1700808"/>
            <a:ext cx="8075240" cy="4248472"/>
          </a:xfrm>
          <a:prstGeom prst="rect">
            <a:avLst/>
          </a:prstGeom>
          <a:noFill/>
          <a:ln w="9525">
            <a:noFill/>
            <a:miter lim="800000"/>
            <a:headEnd/>
            <a:tailEnd/>
          </a:ln>
        </p:spPr>
      </p:pic>
      <p:sp>
        <p:nvSpPr>
          <p:cNvPr id="8" name="7 Oval"/>
          <p:cNvSpPr/>
          <p:nvPr/>
        </p:nvSpPr>
        <p:spPr>
          <a:xfrm>
            <a:off x="4644008" y="5013176"/>
            <a:ext cx="216024" cy="3600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r>
              <a:rPr lang="tr-TR" dirty="0" smtClean="0"/>
              <a:t>1995-ÖYS</a:t>
            </a:r>
            <a:endParaRPr lang="tr-TR" dirty="0"/>
          </a:p>
        </p:txBody>
      </p:sp>
      <p:sp>
        <p:nvSpPr>
          <p:cNvPr id="3" name="2 Veri Yer Tutucusu"/>
          <p:cNvSpPr>
            <a:spLocks noGrp="1"/>
          </p:cNvSpPr>
          <p:nvPr>
            <p:ph type="dt" sz="half" idx="10"/>
          </p:nvPr>
        </p:nvSpPr>
        <p:spPr/>
        <p:txBody>
          <a:bodyPr/>
          <a:lstStyle/>
          <a:p>
            <a:fld id="{939CDAB0-7701-4BB5-B0A1-C96B678FAB70}" type="datetime1">
              <a:rPr lang="tr-TR" smtClean="0"/>
              <a:pPr/>
              <a:t>20.12.2015</a:t>
            </a:fld>
            <a:endParaRPr lang="es-ES"/>
          </a:p>
        </p:txBody>
      </p:sp>
      <p:sp>
        <p:nvSpPr>
          <p:cNvPr id="4" name="3 Altbilgi Yer Tutucusu"/>
          <p:cNvSpPr>
            <a:spLocks noGrp="1"/>
          </p:cNvSpPr>
          <p:nvPr>
            <p:ph type="ftr" sz="quarter" idx="11"/>
          </p:nvPr>
        </p:nvSpPr>
        <p:spPr/>
        <p:txBody>
          <a:bodyPr/>
          <a:lstStyle/>
          <a:p>
            <a:r>
              <a:rPr lang="es-ES" smtClean="0"/>
              <a:t>Copyright Tzn Arc</a:t>
            </a:r>
            <a:endParaRPr lang="es-ES"/>
          </a:p>
        </p:txBody>
      </p:sp>
      <p:sp>
        <p:nvSpPr>
          <p:cNvPr id="5" name="4 Slayt Numarası Yer Tutucusu"/>
          <p:cNvSpPr>
            <a:spLocks noGrp="1"/>
          </p:cNvSpPr>
          <p:nvPr>
            <p:ph type="sldNum" sz="quarter" idx="12"/>
          </p:nvPr>
        </p:nvSpPr>
        <p:spPr/>
        <p:txBody>
          <a:bodyPr/>
          <a:lstStyle/>
          <a:p>
            <a:fld id="{B3FD3466-513A-4FFD-A312-5ECD2B1BC125}" type="slidenum">
              <a:rPr lang="es-ES" smtClean="0"/>
              <a:pPr/>
              <a:t>111</a:t>
            </a:fld>
            <a:endParaRPr lang="es-ES"/>
          </a:p>
        </p:txBody>
      </p:sp>
      <p:pic>
        <p:nvPicPr>
          <p:cNvPr id="5122" name="Picture 2"/>
          <p:cNvPicPr>
            <a:picLocks noGrp="1" noChangeAspect="1" noChangeArrowheads="1"/>
          </p:cNvPicPr>
          <p:nvPr>
            <p:ph sz="quarter" idx="1"/>
          </p:nvPr>
        </p:nvPicPr>
        <p:blipFill>
          <a:blip r:embed="rId2" cstate="print"/>
          <a:srcRect/>
          <a:stretch>
            <a:fillRect/>
          </a:stretch>
        </p:blipFill>
        <p:spPr bwMode="auto">
          <a:xfrm>
            <a:off x="919162" y="1844824"/>
            <a:ext cx="7762875" cy="3888432"/>
          </a:xfrm>
          <a:prstGeom prst="rect">
            <a:avLst/>
          </a:prstGeom>
          <a:noFill/>
          <a:ln w="9525">
            <a:noFill/>
            <a:miter lim="800000"/>
            <a:headEnd/>
            <a:tailEnd/>
          </a:ln>
        </p:spPr>
      </p:pic>
      <p:sp>
        <p:nvSpPr>
          <p:cNvPr id="8" name="7 Oval"/>
          <p:cNvSpPr/>
          <p:nvPr/>
        </p:nvSpPr>
        <p:spPr>
          <a:xfrm>
            <a:off x="1043608" y="4077072"/>
            <a:ext cx="288032" cy="2880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r>
              <a:rPr lang="tr-TR" dirty="0" smtClean="0"/>
              <a:t>1994-ÖYS</a:t>
            </a:r>
            <a:endParaRPr lang="tr-TR" dirty="0"/>
          </a:p>
        </p:txBody>
      </p:sp>
      <p:sp>
        <p:nvSpPr>
          <p:cNvPr id="3" name="2 Veri Yer Tutucusu"/>
          <p:cNvSpPr>
            <a:spLocks noGrp="1"/>
          </p:cNvSpPr>
          <p:nvPr>
            <p:ph type="dt" sz="half" idx="10"/>
          </p:nvPr>
        </p:nvSpPr>
        <p:spPr/>
        <p:txBody>
          <a:bodyPr/>
          <a:lstStyle/>
          <a:p>
            <a:fld id="{939CDAB0-7701-4BB5-B0A1-C96B678FAB70}" type="datetime1">
              <a:rPr lang="tr-TR" smtClean="0"/>
              <a:pPr/>
              <a:t>20.12.2015</a:t>
            </a:fld>
            <a:endParaRPr lang="es-ES"/>
          </a:p>
        </p:txBody>
      </p:sp>
      <p:sp>
        <p:nvSpPr>
          <p:cNvPr id="4" name="3 Altbilgi Yer Tutucusu"/>
          <p:cNvSpPr>
            <a:spLocks noGrp="1"/>
          </p:cNvSpPr>
          <p:nvPr>
            <p:ph type="ftr" sz="quarter" idx="11"/>
          </p:nvPr>
        </p:nvSpPr>
        <p:spPr/>
        <p:txBody>
          <a:bodyPr/>
          <a:lstStyle/>
          <a:p>
            <a:r>
              <a:rPr lang="es-ES" smtClean="0"/>
              <a:t>Copyright Tzn Arc</a:t>
            </a:r>
            <a:endParaRPr lang="es-ES"/>
          </a:p>
        </p:txBody>
      </p:sp>
      <p:sp>
        <p:nvSpPr>
          <p:cNvPr id="5" name="4 Slayt Numarası Yer Tutucusu"/>
          <p:cNvSpPr>
            <a:spLocks noGrp="1"/>
          </p:cNvSpPr>
          <p:nvPr>
            <p:ph type="sldNum" sz="quarter" idx="12"/>
          </p:nvPr>
        </p:nvSpPr>
        <p:spPr/>
        <p:txBody>
          <a:bodyPr/>
          <a:lstStyle/>
          <a:p>
            <a:fld id="{B3FD3466-513A-4FFD-A312-5ECD2B1BC125}" type="slidenum">
              <a:rPr lang="es-ES" smtClean="0"/>
              <a:pPr/>
              <a:t>112</a:t>
            </a:fld>
            <a:endParaRPr lang="es-ES"/>
          </a:p>
        </p:txBody>
      </p:sp>
      <p:pic>
        <p:nvPicPr>
          <p:cNvPr id="6146" name="Picture 2"/>
          <p:cNvPicPr>
            <a:picLocks noGrp="1" noChangeAspect="1" noChangeArrowheads="1"/>
          </p:cNvPicPr>
          <p:nvPr>
            <p:ph sz="quarter" idx="1"/>
          </p:nvPr>
        </p:nvPicPr>
        <p:blipFill>
          <a:blip r:embed="rId2" cstate="print"/>
          <a:srcRect/>
          <a:stretch>
            <a:fillRect/>
          </a:stretch>
        </p:blipFill>
        <p:spPr bwMode="auto">
          <a:xfrm>
            <a:off x="914400" y="1700808"/>
            <a:ext cx="7772400" cy="3960440"/>
          </a:xfrm>
          <a:prstGeom prst="rect">
            <a:avLst/>
          </a:prstGeom>
          <a:noFill/>
          <a:ln w="9525">
            <a:noFill/>
            <a:miter lim="800000"/>
            <a:headEnd/>
            <a:tailEnd/>
          </a:ln>
        </p:spPr>
      </p:pic>
      <p:sp>
        <p:nvSpPr>
          <p:cNvPr id="8" name="7 Oval"/>
          <p:cNvSpPr/>
          <p:nvPr/>
        </p:nvSpPr>
        <p:spPr>
          <a:xfrm>
            <a:off x="971600" y="3573016"/>
            <a:ext cx="216024" cy="2880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r>
              <a:rPr lang="tr-TR" dirty="0" smtClean="0"/>
              <a:t>1992-ÖSS</a:t>
            </a:r>
            <a:endParaRPr lang="tr-TR" dirty="0"/>
          </a:p>
        </p:txBody>
      </p:sp>
      <p:sp>
        <p:nvSpPr>
          <p:cNvPr id="3" name="2 Veri Yer Tutucusu"/>
          <p:cNvSpPr>
            <a:spLocks noGrp="1"/>
          </p:cNvSpPr>
          <p:nvPr>
            <p:ph type="dt" sz="half" idx="10"/>
          </p:nvPr>
        </p:nvSpPr>
        <p:spPr/>
        <p:txBody>
          <a:bodyPr/>
          <a:lstStyle/>
          <a:p>
            <a:fld id="{939CDAB0-7701-4BB5-B0A1-C96B678FAB70}" type="datetime1">
              <a:rPr lang="tr-TR" smtClean="0"/>
              <a:pPr/>
              <a:t>20.12.2015</a:t>
            </a:fld>
            <a:endParaRPr lang="es-ES"/>
          </a:p>
        </p:txBody>
      </p:sp>
      <p:sp>
        <p:nvSpPr>
          <p:cNvPr id="4" name="3 Altbilgi Yer Tutucusu"/>
          <p:cNvSpPr>
            <a:spLocks noGrp="1"/>
          </p:cNvSpPr>
          <p:nvPr>
            <p:ph type="ftr" sz="quarter" idx="11"/>
          </p:nvPr>
        </p:nvSpPr>
        <p:spPr/>
        <p:txBody>
          <a:bodyPr/>
          <a:lstStyle/>
          <a:p>
            <a:r>
              <a:rPr lang="es-ES" smtClean="0"/>
              <a:t>Copyright Tzn Arc</a:t>
            </a:r>
            <a:endParaRPr lang="es-ES"/>
          </a:p>
        </p:txBody>
      </p:sp>
      <p:sp>
        <p:nvSpPr>
          <p:cNvPr id="5" name="4 Slayt Numarası Yer Tutucusu"/>
          <p:cNvSpPr>
            <a:spLocks noGrp="1"/>
          </p:cNvSpPr>
          <p:nvPr>
            <p:ph type="sldNum" sz="quarter" idx="12"/>
          </p:nvPr>
        </p:nvSpPr>
        <p:spPr/>
        <p:txBody>
          <a:bodyPr/>
          <a:lstStyle/>
          <a:p>
            <a:fld id="{B3FD3466-513A-4FFD-A312-5ECD2B1BC125}" type="slidenum">
              <a:rPr lang="es-ES" smtClean="0"/>
              <a:pPr/>
              <a:t>113</a:t>
            </a:fld>
            <a:endParaRPr lang="es-ES"/>
          </a:p>
        </p:txBody>
      </p:sp>
      <p:pic>
        <p:nvPicPr>
          <p:cNvPr id="8194" name="Picture 2"/>
          <p:cNvPicPr>
            <a:picLocks noGrp="1" noChangeAspect="1" noChangeArrowheads="1"/>
          </p:cNvPicPr>
          <p:nvPr>
            <p:ph sz="quarter" idx="1"/>
          </p:nvPr>
        </p:nvPicPr>
        <p:blipFill>
          <a:blip r:embed="rId2" cstate="print"/>
          <a:srcRect/>
          <a:stretch>
            <a:fillRect/>
          </a:stretch>
        </p:blipFill>
        <p:spPr bwMode="auto">
          <a:xfrm>
            <a:off x="1038225" y="1700808"/>
            <a:ext cx="7524750" cy="4032448"/>
          </a:xfrm>
          <a:prstGeom prst="rect">
            <a:avLst/>
          </a:prstGeom>
          <a:noFill/>
          <a:ln w="9525">
            <a:noFill/>
            <a:miter lim="800000"/>
            <a:headEnd/>
            <a:tailEnd/>
          </a:ln>
        </p:spPr>
      </p:pic>
      <p:sp>
        <p:nvSpPr>
          <p:cNvPr id="8" name="7 Oval"/>
          <p:cNvSpPr/>
          <p:nvPr/>
        </p:nvSpPr>
        <p:spPr>
          <a:xfrm>
            <a:off x="6804248" y="5157192"/>
            <a:ext cx="216024" cy="3600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r>
              <a:rPr lang="tr-TR" dirty="0" smtClean="0"/>
              <a:t>1991-ÖYS</a:t>
            </a:r>
            <a:endParaRPr lang="tr-TR" dirty="0"/>
          </a:p>
        </p:txBody>
      </p:sp>
      <p:sp>
        <p:nvSpPr>
          <p:cNvPr id="3" name="2 Veri Yer Tutucusu"/>
          <p:cNvSpPr>
            <a:spLocks noGrp="1"/>
          </p:cNvSpPr>
          <p:nvPr>
            <p:ph type="dt" sz="half" idx="10"/>
          </p:nvPr>
        </p:nvSpPr>
        <p:spPr/>
        <p:txBody>
          <a:bodyPr/>
          <a:lstStyle/>
          <a:p>
            <a:fld id="{939CDAB0-7701-4BB5-B0A1-C96B678FAB70}" type="datetime1">
              <a:rPr lang="tr-TR" smtClean="0"/>
              <a:pPr/>
              <a:t>20.12.2015</a:t>
            </a:fld>
            <a:endParaRPr lang="es-ES"/>
          </a:p>
        </p:txBody>
      </p:sp>
      <p:sp>
        <p:nvSpPr>
          <p:cNvPr id="4" name="3 Altbilgi Yer Tutucusu"/>
          <p:cNvSpPr>
            <a:spLocks noGrp="1"/>
          </p:cNvSpPr>
          <p:nvPr>
            <p:ph type="ftr" sz="quarter" idx="11"/>
          </p:nvPr>
        </p:nvSpPr>
        <p:spPr/>
        <p:txBody>
          <a:bodyPr/>
          <a:lstStyle/>
          <a:p>
            <a:r>
              <a:rPr lang="es-ES" smtClean="0"/>
              <a:t>Copyright Tzn Arc</a:t>
            </a:r>
            <a:endParaRPr lang="es-ES"/>
          </a:p>
        </p:txBody>
      </p:sp>
      <p:sp>
        <p:nvSpPr>
          <p:cNvPr id="5" name="4 Slayt Numarası Yer Tutucusu"/>
          <p:cNvSpPr>
            <a:spLocks noGrp="1"/>
          </p:cNvSpPr>
          <p:nvPr>
            <p:ph type="sldNum" sz="quarter" idx="12"/>
          </p:nvPr>
        </p:nvSpPr>
        <p:spPr/>
        <p:txBody>
          <a:bodyPr/>
          <a:lstStyle/>
          <a:p>
            <a:fld id="{B3FD3466-513A-4FFD-A312-5ECD2B1BC125}" type="slidenum">
              <a:rPr lang="es-ES" smtClean="0"/>
              <a:pPr/>
              <a:t>114</a:t>
            </a:fld>
            <a:endParaRPr lang="es-ES"/>
          </a:p>
        </p:txBody>
      </p:sp>
      <p:pic>
        <p:nvPicPr>
          <p:cNvPr id="9218" name="Picture 2"/>
          <p:cNvPicPr>
            <a:picLocks noGrp="1" noChangeAspect="1" noChangeArrowheads="1"/>
          </p:cNvPicPr>
          <p:nvPr>
            <p:ph sz="quarter" idx="1"/>
          </p:nvPr>
        </p:nvPicPr>
        <p:blipFill>
          <a:blip r:embed="rId2" cstate="print"/>
          <a:srcRect/>
          <a:stretch>
            <a:fillRect/>
          </a:stretch>
        </p:blipFill>
        <p:spPr bwMode="auto">
          <a:xfrm>
            <a:off x="914400" y="1772816"/>
            <a:ext cx="7772400" cy="3816424"/>
          </a:xfrm>
          <a:prstGeom prst="rect">
            <a:avLst/>
          </a:prstGeom>
          <a:noFill/>
          <a:ln w="9525">
            <a:noFill/>
            <a:miter lim="800000"/>
            <a:headEnd/>
            <a:tailEnd/>
          </a:ln>
        </p:spPr>
      </p:pic>
      <p:sp>
        <p:nvSpPr>
          <p:cNvPr id="8" name="7 Oval"/>
          <p:cNvSpPr/>
          <p:nvPr/>
        </p:nvSpPr>
        <p:spPr>
          <a:xfrm>
            <a:off x="2123728" y="4941168"/>
            <a:ext cx="216024" cy="3600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r>
              <a:rPr lang="tr-TR" dirty="0" smtClean="0"/>
              <a:t>1988-ÖYS</a:t>
            </a:r>
            <a:endParaRPr lang="tr-TR" dirty="0"/>
          </a:p>
        </p:txBody>
      </p:sp>
      <p:sp>
        <p:nvSpPr>
          <p:cNvPr id="3" name="2 Veri Yer Tutucusu"/>
          <p:cNvSpPr>
            <a:spLocks noGrp="1"/>
          </p:cNvSpPr>
          <p:nvPr>
            <p:ph type="dt" sz="half" idx="10"/>
          </p:nvPr>
        </p:nvSpPr>
        <p:spPr/>
        <p:txBody>
          <a:bodyPr/>
          <a:lstStyle/>
          <a:p>
            <a:fld id="{939CDAB0-7701-4BB5-B0A1-C96B678FAB70}" type="datetime1">
              <a:rPr lang="tr-TR" smtClean="0"/>
              <a:pPr/>
              <a:t>20.12.2015</a:t>
            </a:fld>
            <a:endParaRPr lang="es-ES"/>
          </a:p>
        </p:txBody>
      </p:sp>
      <p:sp>
        <p:nvSpPr>
          <p:cNvPr id="4" name="3 Altbilgi Yer Tutucusu"/>
          <p:cNvSpPr>
            <a:spLocks noGrp="1"/>
          </p:cNvSpPr>
          <p:nvPr>
            <p:ph type="ftr" sz="quarter" idx="11"/>
          </p:nvPr>
        </p:nvSpPr>
        <p:spPr/>
        <p:txBody>
          <a:bodyPr/>
          <a:lstStyle/>
          <a:p>
            <a:r>
              <a:rPr lang="es-ES" smtClean="0"/>
              <a:t>Copyright Tzn Arc</a:t>
            </a:r>
            <a:endParaRPr lang="es-ES"/>
          </a:p>
        </p:txBody>
      </p:sp>
      <p:sp>
        <p:nvSpPr>
          <p:cNvPr id="5" name="4 Slayt Numarası Yer Tutucusu"/>
          <p:cNvSpPr>
            <a:spLocks noGrp="1"/>
          </p:cNvSpPr>
          <p:nvPr>
            <p:ph type="sldNum" sz="quarter" idx="12"/>
          </p:nvPr>
        </p:nvSpPr>
        <p:spPr/>
        <p:txBody>
          <a:bodyPr/>
          <a:lstStyle/>
          <a:p>
            <a:fld id="{B3FD3466-513A-4FFD-A312-5ECD2B1BC125}" type="slidenum">
              <a:rPr lang="es-ES" smtClean="0"/>
              <a:pPr/>
              <a:t>115</a:t>
            </a:fld>
            <a:endParaRPr lang="es-ES"/>
          </a:p>
        </p:txBody>
      </p:sp>
      <p:pic>
        <p:nvPicPr>
          <p:cNvPr id="10242" name="Picture 2"/>
          <p:cNvPicPr>
            <a:picLocks noGrp="1" noChangeAspect="1" noChangeArrowheads="1"/>
          </p:cNvPicPr>
          <p:nvPr>
            <p:ph sz="quarter" idx="1"/>
          </p:nvPr>
        </p:nvPicPr>
        <p:blipFill>
          <a:blip r:embed="rId2" cstate="print"/>
          <a:srcRect/>
          <a:stretch>
            <a:fillRect/>
          </a:stretch>
        </p:blipFill>
        <p:spPr bwMode="auto">
          <a:xfrm>
            <a:off x="1257300" y="1628800"/>
            <a:ext cx="7086600" cy="4104456"/>
          </a:xfrm>
          <a:prstGeom prst="rect">
            <a:avLst/>
          </a:prstGeom>
          <a:noFill/>
          <a:ln w="9525">
            <a:noFill/>
            <a:miter lim="800000"/>
            <a:headEnd/>
            <a:tailEnd/>
          </a:ln>
        </p:spPr>
      </p:pic>
      <p:sp>
        <p:nvSpPr>
          <p:cNvPr id="8" name="7 Oval"/>
          <p:cNvSpPr/>
          <p:nvPr/>
        </p:nvSpPr>
        <p:spPr>
          <a:xfrm>
            <a:off x="1331640" y="3212976"/>
            <a:ext cx="216024" cy="3600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r>
              <a:rPr lang="tr-TR" dirty="0" smtClean="0"/>
              <a:t>1987-ÖYS</a:t>
            </a:r>
            <a:endParaRPr lang="tr-TR" dirty="0"/>
          </a:p>
        </p:txBody>
      </p:sp>
      <p:sp>
        <p:nvSpPr>
          <p:cNvPr id="3" name="2 Veri Yer Tutucusu"/>
          <p:cNvSpPr>
            <a:spLocks noGrp="1"/>
          </p:cNvSpPr>
          <p:nvPr>
            <p:ph type="dt" sz="half" idx="10"/>
          </p:nvPr>
        </p:nvSpPr>
        <p:spPr/>
        <p:txBody>
          <a:bodyPr/>
          <a:lstStyle/>
          <a:p>
            <a:fld id="{939CDAB0-7701-4BB5-B0A1-C96B678FAB70}" type="datetime1">
              <a:rPr lang="tr-TR" smtClean="0"/>
              <a:pPr/>
              <a:t>20.12.2015</a:t>
            </a:fld>
            <a:endParaRPr lang="es-ES"/>
          </a:p>
        </p:txBody>
      </p:sp>
      <p:sp>
        <p:nvSpPr>
          <p:cNvPr id="4" name="3 Altbilgi Yer Tutucusu"/>
          <p:cNvSpPr>
            <a:spLocks noGrp="1"/>
          </p:cNvSpPr>
          <p:nvPr>
            <p:ph type="ftr" sz="quarter" idx="11"/>
          </p:nvPr>
        </p:nvSpPr>
        <p:spPr/>
        <p:txBody>
          <a:bodyPr/>
          <a:lstStyle/>
          <a:p>
            <a:r>
              <a:rPr lang="es-ES" smtClean="0"/>
              <a:t>Copyright Tzn Arc</a:t>
            </a:r>
            <a:endParaRPr lang="es-ES"/>
          </a:p>
        </p:txBody>
      </p:sp>
      <p:sp>
        <p:nvSpPr>
          <p:cNvPr id="5" name="4 Slayt Numarası Yer Tutucusu"/>
          <p:cNvSpPr>
            <a:spLocks noGrp="1"/>
          </p:cNvSpPr>
          <p:nvPr>
            <p:ph type="sldNum" sz="quarter" idx="12"/>
          </p:nvPr>
        </p:nvSpPr>
        <p:spPr/>
        <p:txBody>
          <a:bodyPr/>
          <a:lstStyle/>
          <a:p>
            <a:fld id="{B3FD3466-513A-4FFD-A312-5ECD2B1BC125}" type="slidenum">
              <a:rPr lang="es-ES" smtClean="0"/>
              <a:pPr/>
              <a:t>116</a:t>
            </a:fld>
            <a:endParaRPr lang="es-ES"/>
          </a:p>
        </p:txBody>
      </p:sp>
      <p:pic>
        <p:nvPicPr>
          <p:cNvPr id="11266" name="Picture 2"/>
          <p:cNvPicPr>
            <a:picLocks noGrp="1" noChangeAspect="1" noChangeArrowheads="1"/>
          </p:cNvPicPr>
          <p:nvPr>
            <p:ph sz="quarter" idx="1"/>
          </p:nvPr>
        </p:nvPicPr>
        <p:blipFill>
          <a:blip r:embed="rId2" cstate="print"/>
          <a:srcRect/>
          <a:stretch>
            <a:fillRect/>
          </a:stretch>
        </p:blipFill>
        <p:spPr bwMode="auto">
          <a:xfrm>
            <a:off x="914400" y="1556792"/>
            <a:ext cx="7772400" cy="3960440"/>
          </a:xfrm>
          <a:prstGeom prst="rect">
            <a:avLst/>
          </a:prstGeom>
          <a:noFill/>
          <a:ln w="9525">
            <a:noFill/>
            <a:miter lim="800000"/>
            <a:headEnd/>
            <a:tailEnd/>
          </a:ln>
        </p:spPr>
      </p:pic>
      <p:sp>
        <p:nvSpPr>
          <p:cNvPr id="8" name="7 Oval"/>
          <p:cNvSpPr/>
          <p:nvPr/>
        </p:nvSpPr>
        <p:spPr>
          <a:xfrm>
            <a:off x="971600" y="3356992"/>
            <a:ext cx="216024" cy="2880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endParaRPr lang="tr-TR"/>
          </a:p>
        </p:txBody>
      </p:sp>
      <p:sp>
        <p:nvSpPr>
          <p:cNvPr id="3" name="2 Veri Yer Tutucusu"/>
          <p:cNvSpPr>
            <a:spLocks noGrp="1"/>
          </p:cNvSpPr>
          <p:nvPr>
            <p:ph type="dt" sz="half" idx="10"/>
          </p:nvPr>
        </p:nvSpPr>
        <p:spPr/>
        <p:txBody>
          <a:bodyPr/>
          <a:lstStyle/>
          <a:p>
            <a:fld id="{939CDAB0-7701-4BB5-B0A1-C96B678FAB70}" type="datetime1">
              <a:rPr lang="tr-TR" smtClean="0"/>
              <a:pPr/>
              <a:t>20.12.2015</a:t>
            </a:fld>
            <a:endParaRPr lang="es-ES"/>
          </a:p>
        </p:txBody>
      </p:sp>
      <p:sp>
        <p:nvSpPr>
          <p:cNvPr id="4" name="3 Altbilgi Yer Tutucusu"/>
          <p:cNvSpPr>
            <a:spLocks noGrp="1"/>
          </p:cNvSpPr>
          <p:nvPr>
            <p:ph type="ftr" sz="quarter" idx="11"/>
          </p:nvPr>
        </p:nvSpPr>
        <p:spPr/>
        <p:txBody>
          <a:bodyPr/>
          <a:lstStyle/>
          <a:p>
            <a:r>
              <a:rPr lang="es-ES" smtClean="0"/>
              <a:t>Copyright Tzn Arc</a:t>
            </a:r>
            <a:endParaRPr lang="es-ES"/>
          </a:p>
        </p:txBody>
      </p:sp>
      <p:sp>
        <p:nvSpPr>
          <p:cNvPr id="5" name="4 Slayt Numarası Yer Tutucusu"/>
          <p:cNvSpPr>
            <a:spLocks noGrp="1"/>
          </p:cNvSpPr>
          <p:nvPr>
            <p:ph type="sldNum" sz="quarter" idx="12"/>
          </p:nvPr>
        </p:nvSpPr>
        <p:spPr/>
        <p:txBody>
          <a:bodyPr/>
          <a:lstStyle/>
          <a:p>
            <a:fld id="{B3FD3466-513A-4FFD-A312-5ECD2B1BC125}" type="slidenum">
              <a:rPr lang="es-ES" smtClean="0"/>
              <a:pPr/>
              <a:t>117</a:t>
            </a:fld>
            <a:endParaRPr lang="es-ES"/>
          </a:p>
        </p:txBody>
      </p:sp>
      <p:pic>
        <p:nvPicPr>
          <p:cNvPr id="12290" name="Picture 2"/>
          <p:cNvPicPr>
            <a:picLocks noGrp="1" noChangeAspect="1" noChangeArrowheads="1"/>
          </p:cNvPicPr>
          <p:nvPr>
            <p:ph sz="quarter" idx="1"/>
          </p:nvPr>
        </p:nvPicPr>
        <p:blipFill>
          <a:blip r:embed="rId2" cstate="print"/>
          <a:srcRect/>
          <a:stretch>
            <a:fillRect/>
          </a:stretch>
        </p:blipFill>
        <p:spPr bwMode="auto">
          <a:xfrm>
            <a:off x="914446" y="1565449"/>
            <a:ext cx="7257954" cy="3258964"/>
          </a:xfrm>
          <a:prstGeom prst="rect">
            <a:avLst/>
          </a:prstGeom>
          <a:noFill/>
          <a:ln w="9525">
            <a:noFill/>
            <a:miter lim="800000"/>
            <a:headEnd/>
            <a:tailEnd/>
          </a:ln>
        </p:spPr>
      </p:pic>
      <p:sp>
        <p:nvSpPr>
          <p:cNvPr id="8" name="7 Oval"/>
          <p:cNvSpPr/>
          <p:nvPr/>
        </p:nvSpPr>
        <p:spPr>
          <a:xfrm>
            <a:off x="971600" y="3933056"/>
            <a:ext cx="288032" cy="2880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endParaRPr lang="tr-TR"/>
          </a:p>
        </p:txBody>
      </p:sp>
      <p:sp>
        <p:nvSpPr>
          <p:cNvPr id="3" name="2 Veri Yer Tutucusu"/>
          <p:cNvSpPr>
            <a:spLocks noGrp="1"/>
          </p:cNvSpPr>
          <p:nvPr>
            <p:ph type="dt" sz="half" idx="10"/>
          </p:nvPr>
        </p:nvSpPr>
        <p:spPr/>
        <p:txBody>
          <a:bodyPr/>
          <a:lstStyle/>
          <a:p>
            <a:fld id="{939CDAB0-7701-4BB5-B0A1-C96B678FAB70}" type="datetime1">
              <a:rPr lang="tr-TR" smtClean="0"/>
              <a:pPr/>
              <a:t>20.12.2015</a:t>
            </a:fld>
            <a:endParaRPr lang="es-ES"/>
          </a:p>
        </p:txBody>
      </p:sp>
      <p:sp>
        <p:nvSpPr>
          <p:cNvPr id="4" name="3 Altbilgi Yer Tutucusu"/>
          <p:cNvSpPr>
            <a:spLocks noGrp="1"/>
          </p:cNvSpPr>
          <p:nvPr>
            <p:ph type="ftr" sz="quarter" idx="11"/>
          </p:nvPr>
        </p:nvSpPr>
        <p:spPr/>
        <p:txBody>
          <a:bodyPr/>
          <a:lstStyle/>
          <a:p>
            <a:r>
              <a:rPr lang="es-ES" smtClean="0"/>
              <a:t>Copyright Tzn Arc</a:t>
            </a:r>
            <a:endParaRPr lang="es-ES"/>
          </a:p>
        </p:txBody>
      </p:sp>
      <p:sp>
        <p:nvSpPr>
          <p:cNvPr id="5" name="4 Slayt Numarası Yer Tutucusu"/>
          <p:cNvSpPr>
            <a:spLocks noGrp="1"/>
          </p:cNvSpPr>
          <p:nvPr>
            <p:ph type="sldNum" sz="quarter" idx="12"/>
          </p:nvPr>
        </p:nvSpPr>
        <p:spPr/>
        <p:txBody>
          <a:bodyPr/>
          <a:lstStyle/>
          <a:p>
            <a:fld id="{B3FD3466-513A-4FFD-A312-5ECD2B1BC125}" type="slidenum">
              <a:rPr lang="es-ES" smtClean="0"/>
              <a:pPr/>
              <a:t>118</a:t>
            </a:fld>
            <a:endParaRPr lang="es-ES"/>
          </a:p>
        </p:txBody>
      </p:sp>
      <p:pic>
        <p:nvPicPr>
          <p:cNvPr id="13314" name="Picture 2"/>
          <p:cNvPicPr>
            <a:picLocks noGrp="1" noChangeAspect="1" noChangeArrowheads="1"/>
          </p:cNvPicPr>
          <p:nvPr>
            <p:ph sz="quarter" idx="1"/>
          </p:nvPr>
        </p:nvPicPr>
        <p:blipFill>
          <a:blip r:embed="rId2" cstate="print"/>
          <a:srcRect/>
          <a:stretch>
            <a:fillRect/>
          </a:stretch>
        </p:blipFill>
        <p:spPr bwMode="auto">
          <a:xfrm>
            <a:off x="937306" y="1556491"/>
            <a:ext cx="7235094" cy="3267922"/>
          </a:xfrm>
          <a:prstGeom prst="rect">
            <a:avLst/>
          </a:prstGeom>
          <a:noFill/>
          <a:ln w="9525">
            <a:noFill/>
            <a:miter lim="800000"/>
            <a:headEnd/>
            <a:tailEnd/>
          </a:ln>
        </p:spPr>
      </p:pic>
      <p:sp>
        <p:nvSpPr>
          <p:cNvPr id="8" name="7 Oval"/>
          <p:cNvSpPr/>
          <p:nvPr/>
        </p:nvSpPr>
        <p:spPr>
          <a:xfrm>
            <a:off x="971600" y="2636912"/>
            <a:ext cx="288032" cy="2880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endParaRPr lang="tr-TR"/>
          </a:p>
        </p:txBody>
      </p:sp>
      <p:sp>
        <p:nvSpPr>
          <p:cNvPr id="3" name="2 Veri Yer Tutucusu"/>
          <p:cNvSpPr>
            <a:spLocks noGrp="1"/>
          </p:cNvSpPr>
          <p:nvPr>
            <p:ph type="dt" sz="half" idx="10"/>
          </p:nvPr>
        </p:nvSpPr>
        <p:spPr/>
        <p:txBody>
          <a:bodyPr/>
          <a:lstStyle/>
          <a:p>
            <a:fld id="{939CDAB0-7701-4BB5-B0A1-C96B678FAB70}" type="datetime1">
              <a:rPr lang="tr-TR" smtClean="0"/>
              <a:pPr/>
              <a:t>20.12.2015</a:t>
            </a:fld>
            <a:endParaRPr lang="es-ES"/>
          </a:p>
        </p:txBody>
      </p:sp>
      <p:sp>
        <p:nvSpPr>
          <p:cNvPr id="4" name="3 Altbilgi Yer Tutucusu"/>
          <p:cNvSpPr>
            <a:spLocks noGrp="1"/>
          </p:cNvSpPr>
          <p:nvPr>
            <p:ph type="ftr" sz="quarter" idx="11"/>
          </p:nvPr>
        </p:nvSpPr>
        <p:spPr/>
        <p:txBody>
          <a:bodyPr/>
          <a:lstStyle/>
          <a:p>
            <a:r>
              <a:rPr lang="es-ES" smtClean="0"/>
              <a:t>Copyright Tzn Arc</a:t>
            </a:r>
            <a:endParaRPr lang="es-ES"/>
          </a:p>
        </p:txBody>
      </p:sp>
      <p:sp>
        <p:nvSpPr>
          <p:cNvPr id="5" name="4 Slayt Numarası Yer Tutucusu"/>
          <p:cNvSpPr>
            <a:spLocks noGrp="1"/>
          </p:cNvSpPr>
          <p:nvPr>
            <p:ph type="sldNum" sz="quarter" idx="12"/>
          </p:nvPr>
        </p:nvSpPr>
        <p:spPr/>
        <p:txBody>
          <a:bodyPr/>
          <a:lstStyle/>
          <a:p>
            <a:fld id="{B3FD3466-513A-4FFD-A312-5ECD2B1BC125}" type="slidenum">
              <a:rPr lang="es-ES" smtClean="0"/>
              <a:pPr/>
              <a:t>119</a:t>
            </a:fld>
            <a:endParaRPr lang="es-ES"/>
          </a:p>
        </p:txBody>
      </p:sp>
      <p:pic>
        <p:nvPicPr>
          <p:cNvPr id="14338" name="Picture 2"/>
          <p:cNvPicPr>
            <a:picLocks noGrp="1" noChangeAspect="1" noChangeArrowheads="1"/>
          </p:cNvPicPr>
          <p:nvPr>
            <p:ph sz="quarter" idx="1"/>
          </p:nvPr>
        </p:nvPicPr>
        <p:blipFill>
          <a:blip r:embed="rId2" cstate="print"/>
          <a:srcRect/>
          <a:stretch>
            <a:fillRect/>
          </a:stretch>
        </p:blipFill>
        <p:spPr bwMode="auto">
          <a:xfrm>
            <a:off x="1145540" y="1168394"/>
            <a:ext cx="7026860" cy="3908431"/>
          </a:xfrm>
          <a:prstGeom prst="rect">
            <a:avLst/>
          </a:prstGeom>
          <a:noFill/>
          <a:ln w="9525">
            <a:noFill/>
            <a:miter lim="800000"/>
            <a:headEnd/>
            <a:tailEnd/>
          </a:ln>
        </p:spPr>
      </p:pic>
      <p:sp>
        <p:nvSpPr>
          <p:cNvPr id="8" name="7 Oval"/>
          <p:cNvSpPr/>
          <p:nvPr/>
        </p:nvSpPr>
        <p:spPr>
          <a:xfrm>
            <a:off x="1187624" y="3861048"/>
            <a:ext cx="288032"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endParaRPr lang="tr-TR"/>
          </a:p>
        </p:txBody>
      </p:sp>
      <p:sp>
        <p:nvSpPr>
          <p:cNvPr id="3" name="2 İçerik Yer Tutucusu"/>
          <p:cNvSpPr>
            <a:spLocks noGrp="1"/>
          </p:cNvSpPr>
          <p:nvPr>
            <p:ph sz="quarter" idx="1"/>
          </p:nvPr>
        </p:nvSpPr>
        <p:spPr>
          <a:solidFill>
            <a:schemeClr val="accent3">
              <a:lumMod val="60000"/>
              <a:lumOff val="40000"/>
            </a:schemeClr>
          </a:solidFill>
        </p:spPr>
        <p:txBody>
          <a:bodyPr>
            <a:normAutofit lnSpcReduction="10000"/>
          </a:bodyPr>
          <a:lstStyle/>
          <a:p>
            <a:r>
              <a:rPr lang="tr-TR" dirty="0" smtClean="0"/>
              <a:t>Bir çok aksonun bir araya gelmesiyle sinir kordonları oluşur.</a:t>
            </a:r>
          </a:p>
          <a:p>
            <a:r>
              <a:rPr lang="tr-TR" dirty="0" err="1" smtClean="0"/>
              <a:t>Schwan</a:t>
            </a:r>
            <a:r>
              <a:rPr lang="tr-TR" dirty="0" smtClean="0"/>
              <a:t> kını aksonların etrafında bulunan hücresel kılıftır. Beslenme ve </a:t>
            </a:r>
            <a:r>
              <a:rPr lang="tr-TR" dirty="0" err="1" smtClean="0"/>
              <a:t>rejenerasyonda</a:t>
            </a:r>
            <a:r>
              <a:rPr lang="tr-TR" dirty="0" smtClean="0"/>
              <a:t> görev yapar.</a:t>
            </a:r>
          </a:p>
          <a:p>
            <a:r>
              <a:rPr lang="tr-TR" dirty="0" smtClean="0"/>
              <a:t>Aksonların çoğunun üzerinde bulunan </a:t>
            </a:r>
            <a:r>
              <a:rPr lang="tr-TR" dirty="0" err="1" smtClean="0"/>
              <a:t>miyelin</a:t>
            </a:r>
            <a:r>
              <a:rPr lang="tr-TR" dirty="0" smtClean="0"/>
              <a:t> kılıf uyarının hızlı taşınmasını sağlar ve </a:t>
            </a:r>
            <a:r>
              <a:rPr lang="tr-TR" dirty="0" err="1" smtClean="0"/>
              <a:t>schwan</a:t>
            </a:r>
            <a:r>
              <a:rPr lang="tr-TR" dirty="0" smtClean="0"/>
              <a:t> hücreleri tarafından oluşturulur. </a:t>
            </a:r>
          </a:p>
          <a:p>
            <a:r>
              <a:rPr lang="tr-TR" dirty="0" err="1" smtClean="0"/>
              <a:t>Miyelin</a:t>
            </a:r>
            <a:r>
              <a:rPr lang="tr-TR" dirty="0" smtClean="0"/>
              <a:t> kılıf </a:t>
            </a:r>
            <a:r>
              <a:rPr lang="tr-TR" dirty="0" err="1" smtClean="0"/>
              <a:t>schwan</a:t>
            </a:r>
            <a:r>
              <a:rPr lang="tr-TR" dirty="0" smtClean="0"/>
              <a:t> hücreleri arasında kesintiye uğrayarak boğumlar meydana getirir.Bu boğumlara </a:t>
            </a:r>
            <a:r>
              <a:rPr lang="tr-TR" dirty="0" err="1" smtClean="0"/>
              <a:t>Ranvier</a:t>
            </a:r>
            <a:r>
              <a:rPr lang="tr-TR" dirty="0" smtClean="0"/>
              <a:t> boğumları denir.</a:t>
            </a:r>
          </a:p>
          <a:p>
            <a:r>
              <a:rPr lang="tr-TR" dirty="0" err="1" smtClean="0"/>
              <a:t>Schwann</a:t>
            </a:r>
            <a:r>
              <a:rPr lang="tr-TR" dirty="0" smtClean="0"/>
              <a:t> hücreleri, nöronların aksonlarını saran ve </a:t>
            </a:r>
            <a:r>
              <a:rPr lang="tr-TR" dirty="0" err="1" smtClean="0"/>
              <a:t>miyelin</a:t>
            </a:r>
            <a:r>
              <a:rPr lang="tr-TR" dirty="0" smtClean="0"/>
              <a:t> kılıfı üreten bir çeşit </a:t>
            </a:r>
            <a:r>
              <a:rPr lang="tr-TR" dirty="0" err="1" smtClean="0"/>
              <a:t>gliya</a:t>
            </a:r>
            <a:r>
              <a:rPr lang="tr-TR" dirty="0" smtClean="0"/>
              <a:t> hücreleridir.</a:t>
            </a:r>
          </a:p>
          <a:p>
            <a:endParaRPr lang="tr-TR" dirty="0" smtClean="0"/>
          </a:p>
          <a:p>
            <a:endParaRPr lang="tr-TR" dirty="0" smtClean="0"/>
          </a:p>
          <a:p>
            <a:endParaRPr lang="tr-TR" dirty="0" smtClean="0"/>
          </a:p>
          <a:p>
            <a:endParaRPr lang="tr-TR" dirty="0"/>
          </a:p>
        </p:txBody>
      </p:sp>
      <p:sp>
        <p:nvSpPr>
          <p:cNvPr id="4" name="3 Veri Yer Tutucusu"/>
          <p:cNvSpPr>
            <a:spLocks noGrp="1"/>
          </p:cNvSpPr>
          <p:nvPr>
            <p:ph type="dt" sz="half" idx="10"/>
          </p:nvPr>
        </p:nvSpPr>
        <p:spPr/>
        <p:txBody>
          <a:bodyPr/>
          <a:lstStyle/>
          <a:p>
            <a:fld id="{5BD74D48-FCA8-4D12-A758-8965FA075892}" type="datetime1">
              <a:rPr lang="tr-TR" smtClean="0"/>
              <a:pPr/>
              <a:t>20.12.2015</a:t>
            </a:fld>
            <a:endParaRPr lang="es-ES"/>
          </a:p>
        </p:txBody>
      </p:sp>
      <p:sp>
        <p:nvSpPr>
          <p:cNvPr id="5" name="4 Slayt Numarası Yer Tutucusu"/>
          <p:cNvSpPr>
            <a:spLocks noGrp="1"/>
          </p:cNvSpPr>
          <p:nvPr>
            <p:ph type="sldNum" sz="quarter" idx="12"/>
          </p:nvPr>
        </p:nvSpPr>
        <p:spPr/>
        <p:txBody>
          <a:bodyPr/>
          <a:lstStyle/>
          <a:p>
            <a:fld id="{B3FD3466-513A-4FFD-A312-5ECD2B1BC125}" type="slidenum">
              <a:rPr lang="es-ES" smtClean="0"/>
              <a:pPr/>
              <a:t>12</a:t>
            </a:fld>
            <a:endParaRPr lang="es-ES"/>
          </a:p>
        </p:txBody>
      </p:sp>
      <p:sp>
        <p:nvSpPr>
          <p:cNvPr id="6" name="5 Altbilgi Yer Tutucusu"/>
          <p:cNvSpPr>
            <a:spLocks noGrp="1"/>
          </p:cNvSpPr>
          <p:nvPr>
            <p:ph type="ftr" sz="quarter" idx="11"/>
          </p:nvPr>
        </p:nvSpPr>
        <p:spPr/>
        <p:txBody>
          <a:bodyPr/>
          <a:lstStyle/>
          <a:p>
            <a:r>
              <a:rPr lang="es-ES" smtClean="0"/>
              <a:t>Copyright Tzn Arc</a:t>
            </a:r>
            <a:endParaRPr lang="es-ES"/>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endParaRPr lang="tr-TR"/>
          </a:p>
        </p:txBody>
      </p:sp>
      <p:sp>
        <p:nvSpPr>
          <p:cNvPr id="3" name="2 Veri Yer Tutucusu"/>
          <p:cNvSpPr>
            <a:spLocks noGrp="1"/>
          </p:cNvSpPr>
          <p:nvPr>
            <p:ph type="dt" sz="half" idx="10"/>
          </p:nvPr>
        </p:nvSpPr>
        <p:spPr/>
        <p:txBody>
          <a:bodyPr/>
          <a:lstStyle/>
          <a:p>
            <a:fld id="{939CDAB0-7701-4BB5-B0A1-C96B678FAB70}" type="datetime1">
              <a:rPr lang="tr-TR" smtClean="0"/>
              <a:pPr/>
              <a:t>20.12.2015</a:t>
            </a:fld>
            <a:endParaRPr lang="es-ES"/>
          </a:p>
        </p:txBody>
      </p:sp>
      <p:sp>
        <p:nvSpPr>
          <p:cNvPr id="4" name="3 Altbilgi Yer Tutucusu"/>
          <p:cNvSpPr>
            <a:spLocks noGrp="1"/>
          </p:cNvSpPr>
          <p:nvPr>
            <p:ph type="ftr" sz="quarter" idx="11"/>
          </p:nvPr>
        </p:nvSpPr>
        <p:spPr/>
        <p:txBody>
          <a:bodyPr/>
          <a:lstStyle/>
          <a:p>
            <a:r>
              <a:rPr lang="es-ES" smtClean="0"/>
              <a:t>Copyright Tzn Arc</a:t>
            </a:r>
            <a:endParaRPr lang="es-ES"/>
          </a:p>
        </p:txBody>
      </p:sp>
      <p:sp>
        <p:nvSpPr>
          <p:cNvPr id="5" name="4 Slayt Numarası Yer Tutucusu"/>
          <p:cNvSpPr>
            <a:spLocks noGrp="1"/>
          </p:cNvSpPr>
          <p:nvPr>
            <p:ph type="sldNum" sz="quarter" idx="12"/>
          </p:nvPr>
        </p:nvSpPr>
        <p:spPr/>
        <p:txBody>
          <a:bodyPr/>
          <a:lstStyle/>
          <a:p>
            <a:fld id="{B3FD3466-513A-4FFD-A312-5ECD2B1BC125}" type="slidenum">
              <a:rPr lang="es-ES" smtClean="0"/>
              <a:pPr/>
              <a:t>120</a:t>
            </a:fld>
            <a:endParaRPr lang="es-ES"/>
          </a:p>
        </p:txBody>
      </p:sp>
      <p:pic>
        <p:nvPicPr>
          <p:cNvPr id="15362" name="Picture 2"/>
          <p:cNvPicPr>
            <a:picLocks noGrp="1" noChangeAspect="1" noChangeArrowheads="1"/>
          </p:cNvPicPr>
          <p:nvPr>
            <p:ph sz="quarter" idx="1"/>
          </p:nvPr>
        </p:nvPicPr>
        <p:blipFill>
          <a:blip r:embed="rId2" cstate="print"/>
          <a:srcRect/>
          <a:stretch>
            <a:fillRect/>
          </a:stretch>
        </p:blipFill>
        <p:spPr bwMode="auto">
          <a:xfrm>
            <a:off x="1414464" y="254104"/>
            <a:ext cx="6613919" cy="5518046"/>
          </a:xfrm>
          <a:prstGeom prst="rect">
            <a:avLst/>
          </a:prstGeom>
          <a:noFill/>
          <a:ln w="9525">
            <a:noFill/>
            <a:miter lim="800000"/>
            <a:headEnd/>
            <a:tailEnd/>
          </a:ln>
        </p:spPr>
      </p:pic>
      <p:sp>
        <p:nvSpPr>
          <p:cNvPr id="8" name="7 Oval"/>
          <p:cNvSpPr/>
          <p:nvPr/>
        </p:nvSpPr>
        <p:spPr>
          <a:xfrm>
            <a:off x="3563888" y="4869160"/>
            <a:ext cx="288032" cy="3600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endParaRPr lang="tr-TR"/>
          </a:p>
        </p:txBody>
      </p:sp>
      <p:sp>
        <p:nvSpPr>
          <p:cNvPr id="3" name="2 Veri Yer Tutucusu"/>
          <p:cNvSpPr>
            <a:spLocks noGrp="1"/>
          </p:cNvSpPr>
          <p:nvPr>
            <p:ph type="dt" sz="half" idx="10"/>
          </p:nvPr>
        </p:nvSpPr>
        <p:spPr/>
        <p:txBody>
          <a:bodyPr/>
          <a:lstStyle/>
          <a:p>
            <a:fld id="{939CDAB0-7701-4BB5-B0A1-C96B678FAB70}" type="datetime1">
              <a:rPr lang="tr-TR" smtClean="0"/>
              <a:pPr/>
              <a:t>20.12.2015</a:t>
            </a:fld>
            <a:endParaRPr lang="es-ES"/>
          </a:p>
        </p:txBody>
      </p:sp>
      <p:sp>
        <p:nvSpPr>
          <p:cNvPr id="4" name="3 Altbilgi Yer Tutucusu"/>
          <p:cNvSpPr>
            <a:spLocks noGrp="1"/>
          </p:cNvSpPr>
          <p:nvPr>
            <p:ph type="ftr" sz="quarter" idx="11"/>
          </p:nvPr>
        </p:nvSpPr>
        <p:spPr/>
        <p:txBody>
          <a:bodyPr/>
          <a:lstStyle/>
          <a:p>
            <a:r>
              <a:rPr lang="es-ES" smtClean="0"/>
              <a:t>Copyright Tzn Arc</a:t>
            </a:r>
            <a:endParaRPr lang="es-ES"/>
          </a:p>
        </p:txBody>
      </p:sp>
      <p:sp>
        <p:nvSpPr>
          <p:cNvPr id="5" name="4 Slayt Numarası Yer Tutucusu"/>
          <p:cNvSpPr>
            <a:spLocks noGrp="1"/>
          </p:cNvSpPr>
          <p:nvPr>
            <p:ph type="sldNum" sz="quarter" idx="12"/>
          </p:nvPr>
        </p:nvSpPr>
        <p:spPr/>
        <p:txBody>
          <a:bodyPr/>
          <a:lstStyle/>
          <a:p>
            <a:fld id="{B3FD3466-513A-4FFD-A312-5ECD2B1BC125}" type="slidenum">
              <a:rPr lang="es-ES" smtClean="0"/>
              <a:pPr/>
              <a:t>121</a:t>
            </a:fld>
            <a:endParaRPr lang="es-ES"/>
          </a:p>
        </p:txBody>
      </p:sp>
      <p:pic>
        <p:nvPicPr>
          <p:cNvPr id="16386" name="Picture 2"/>
          <p:cNvPicPr>
            <a:picLocks noGrp="1" noChangeAspect="1" noChangeArrowheads="1"/>
          </p:cNvPicPr>
          <p:nvPr>
            <p:ph sz="quarter" idx="1"/>
          </p:nvPr>
        </p:nvPicPr>
        <p:blipFill>
          <a:blip r:embed="rId2" cstate="print"/>
          <a:srcRect/>
          <a:stretch>
            <a:fillRect/>
          </a:stretch>
        </p:blipFill>
        <p:spPr bwMode="auto">
          <a:xfrm>
            <a:off x="1763688" y="469269"/>
            <a:ext cx="5760640" cy="5912059"/>
          </a:xfrm>
          <a:prstGeom prst="rect">
            <a:avLst/>
          </a:prstGeom>
          <a:noFill/>
          <a:ln w="9525">
            <a:noFill/>
            <a:miter lim="800000"/>
            <a:headEnd/>
            <a:tailEnd/>
          </a:ln>
        </p:spPr>
      </p:pic>
      <p:sp>
        <p:nvSpPr>
          <p:cNvPr id="8" name="7 Oval"/>
          <p:cNvSpPr/>
          <p:nvPr/>
        </p:nvSpPr>
        <p:spPr>
          <a:xfrm>
            <a:off x="4860032" y="5949280"/>
            <a:ext cx="288032" cy="2880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r>
              <a:rPr lang="tr-TR" dirty="0" smtClean="0"/>
              <a:t>SORU</a:t>
            </a:r>
            <a:endParaRPr lang="tr-TR" dirty="0"/>
          </a:p>
        </p:txBody>
      </p:sp>
      <p:sp>
        <p:nvSpPr>
          <p:cNvPr id="3" name="2 Veri Yer Tutucusu"/>
          <p:cNvSpPr>
            <a:spLocks noGrp="1"/>
          </p:cNvSpPr>
          <p:nvPr>
            <p:ph type="dt" sz="half" idx="10"/>
          </p:nvPr>
        </p:nvSpPr>
        <p:spPr/>
        <p:txBody>
          <a:bodyPr/>
          <a:lstStyle/>
          <a:p>
            <a:fld id="{9B713E97-8337-45E1-A789-B9CB4738CD4A}" type="datetime1">
              <a:rPr lang="tr-TR" smtClean="0"/>
              <a:pPr/>
              <a:t>20.12.2015</a:t>
            </a:fld>
            <a:endParaRPr lang="tr-TR"/>
          </a:p>
        </p:txBody>
      </p:sp>
      <p:sp>
        <p:nvSpPr>
          <p:cNvPr id="4" name="3 Slayt Numarası Yer Tutucusu"/>
          <p:cNvSpPr>
            <a:spLocks noGrp="1"/>
          </p:cNvSpPr>
          <p:nvPr>
            <p:ph type="sldNum" sz="quarter" idx="12"/>
          </p:nvPr>
        </p:nvSpPr>
        <p:spPr/>
        <p:txBody>
          <a:bodyPr/>
          <a:lstStyle/>
          <a:p>
            <a:fld id="{2A40F5E8-2454-409C-9A23-52A6819FDB7D}" type="slidenum">
              <a:rPr lang="tr-TR" smtClean="0"/>
              <a:pPr/>
              <a:t>13</a:t>
            </a:fld>
            <a:endParaRPr lang="tr-TR"/>
          </a:p>
        </p:txBody>
      </p:sp>
      <p:sp>
        <p:nvSpPr>
          <p:cNvPr id="5" name="4 İçerik Yer Tutucusu"/>
          <p:cNvSpPr>
            <a:spLocks noGrp="1"/>
          </p:cNvSpPr>
          <p:nvPr>
            <p:ph sz="quarter" idx="1"/>
          </p:nvPr>
        </p:nvSpPr>
        <p:spPr/>
        <p:txBody>
          <a:bodyPr/>
          <a:lstStyle/>
          <a:p>
            <a:r>
              <a:rPr lang="tr-TR" dirty="0" smtClean="0"/>
              <a:t>Yetişkin bir insan ait sinir hücrelerinde;</a:t>
            </a:r>
          </a:p>
          <a:p>
            <a:r>
              <a:rPr lang="tr-TR" dirty="0" smtClean="0"/>
              <a:t>I.</a:t>
            </a:r>
            <a:r>
              <a:rPr lang="tr-TR" dirty="0" err="1" smtClean="0"/>
              <a:t>Replikasyon</a:t>
            </a:r>
            <a:endParaRPr lang="tr-TR" dirty="0" smtClean="0"/>
          </a:p>
          <a:p>
            <a:r>
              <a:rPr lang="tr-TR" dirty="0" smtClean="0"/>
              <a:t>II.Difüzyon</a:t>
            </a:r>
          </a:p>
          <a:p>
            <a:r>
              <a:rPr lang="tr-TR" dirty="0" smtClean="0"/>
              <a:t>III.Aktif taşıma</a:t>
            </a:r>
          </a:p>
          <a:p>
            <a:r>
              <a:rPr lang="tr-TR" dirty="0" smtClean="0"/>
              <a:t>IV.Protein sentezi</a:t>
            </a:r>
          </a:p>
          <a:p>
            <a:r>
              <a:rPr lang="tr-TR" dirty="0" smtClean="0"/>
              <a:t>V.İğ ipliği oluşumu</a:t>
            </a:r>
          </a:p>
          <a:p>
            <a:r>
              <a:rPr lang="tr-TR" dirty="0" smtClean="0"/>
              <a:t>Olaylarından hangileri </a:t>
            </a:r>
            <a:r>
              <a:rPr lang="tr-TR" b="1" dirty="0" smtClean="0"/>
              <a:t>gerçekleşmez?</a:t>
            </a:r>
            <a:endParaRPr lang="tr-TR" b="1"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endParaRPr lang="tr-TR" dirty="0"/>
          </a:p>
        </p:txBody>
      </p:sp>
      <p:graphicFrame>
        <p:nvGraphicFramePr>
          <p:cNvPr id="4" name="3 İçerik Yer Tutucusu"/>
          <p:cNvGraphicFramePr>
            <a:graphicFrameLocks noGrp="1"/>
          </p:cNvGraphicFramePr>
          <p:nvPr>
            <p:ph sz="quarter" idx="1"/>
          </p:nvPr>
        </p:nvGraphicFramePr>
        <p:xfrm>
          <a:off x="914400" y="1447800"/>
          <a:ext cx="7772400" cy="4572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4 Veri Yer Tutucusu"/>
          <p:cNvSpPr>
            <a:spLocks noGrp="1"/>
          </p:cNvSpPr>
          <p:nvPr>
            <p:ph type="dt" sz="half" idx="10"/>
          </p:nvPr>
        </p:nvSpPr>
        <p:spPr/>
        <p:txBody>
          <a:bodyPr/>
          <a:lstStyle/>
          <a:p>
            <a:fld id="{5502FC9A-C230-46EA-8CC8-6CA02265B19C}" type="datetime1">
              <a:rPr lang="tr-TR" smtClean="0"/>
              <a:pPr/>
              <a:t>20.12.2015</a:t>
            </a:fld>
            <a:endParaRPr lang="es-ES"/>
          </a:p>
        </p:txBody>
      </p:sp>
      <p:sp>
        <p:nvSpPr>
          <p:cNvPr id="6" name="5 Slayt Numarası Yer Tutucusu"/>
          <p:cNvSpPr>
            <a:spLocks noGrp="1"/>
          </p:cNvSpPr>
          <p:nvPr>
            <p:ph type="sldNum" sz="quarter" idx="12"/>
          </p:nvPr>
        </p:nvSpPr>
        <p:spPr/>
        <p:txBody>
          <a:bodyPr/>
          <a:lstStyle/>
          <a:p>
            <a:fld id="{B3FD3466-513A-4FFD-A312-5ECD2B1BC125}" type="slidenum">
              <a:rPr lang="es-ES" smtClean="0"/>
              <a:pPr/>
              <a:t>14</a:t>
            </a:fld>
            <a:endParaRPr lang="es-ES"/>
          </a:p>
        </p:txBody>
      </p:sp>
      <p:sp>
        <p:nvSpPr>
          <p:cNvPr id="7" name="6 Altbilgi Yer Tutucusu"/>
          <p:cNvSpPr>
            <a:spLocks noGrp="1"/>
          </p:cNvSpPr>
          <p:nvPr>
            <p:ph type="ftr" sz="quarter" idx="11"/>
          </p:nvPr>
        </p:nvSpPr>
        <p:spPr/>
        <p:txBody>
          <a:bodyPr/>
          <a:lstStyle/>
          <a:p>
            <a:r>
              <a:rPr lang="es-ES" smtClean="0"/>
              <a:t>Copyright Tzn Arc</a:t>
            </a:r>
            <a:endParaRPr lang="es-E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endParaRPr lang="tr-TR"/>
          </a:p>
        </p:txBody>
      </p:sp>
      <p:sp>
        <p:nvSpPr>
          <p:cNvPr id="3" name="2 İçerik Yer Tutucusu"/>
          <p:cNvSpPr>
            <a:spLocks noGrp="1"/>
          </p:cNvSpPr>
          <p:nvPr>
            <p:ph sz="quarter" idx="1"/>
          </p:nvPr>
        </p:nvSpPr>
        <p:spPr>
          <a:solidFill>
            <a:schemeClr val="accent2">
              <a:lumMod val="40000"/>
              <a:lumOff val="60000"/>
            </a:schemeClr>
          </a:solidFill>
        </p:spPr>
        <p:txBody>
          <a:bodyPr/>
          <a:lstStyle/>
          <a:p>
            <a:r>
              <a:rPr lang="tr-TR" u="sng" dirty="0" smtClean="0"/>
              <a:t>Duyu Nöron </a:t>
            </a:r>
            <a:r>
              <a:rPr lang="tr-TR" dirty="0" smtClean="0"/>
              <a:t>(Getirici Sinirler): Duyu organlardaki reseptörlerden aldıkları uyarıları Merkezi sinir sistemi organlarına taşır. </a:t>
            </a:r>
          </a:p>
          <a:p>
            <a:r>
              <a:rPr lang="tr-TR" u="sng" dirty="0" smtClean="0"/>
              <a:t>Ara nöronlar </a:t>
            </a:r>
            <a:r>
              <a:rPr lang="tr-TR" dirty="0" smtClean="0"/>
              <a:t>(</a:t>
            </a:r>
            <a:r>
              <a:rPr lang="tr-TR" dirty="0" err="1" smtClean="0"/>
              <a:t>İnternöronlar</a:t>
            </a:r>
            <a:r>
              <a:rPr lang="tr-TR" dirty="0" smtClean="0"/>
              <a:t>): Merkezî sinir sistemine ait hücrelerdir. Duyu nöronlarından gelen uyarıları alır ve değerlendirirler. Değerlendirme sonucu oluşturdukları cevabı da motor nöronlara iletirler.</a:t>
            </a:r>
          </a:p>
          <a:p>
            <a:r>
              <a:rPr lang="tr-TR" u="sng" dirty="0" smtClean="0"/>
              <a:t>Motor nöronlar </a:t>
            </a:r>
            <a:r>
              <a:rPr lang="tr-TR" dirty="0" smtClean="0"/>
              <a:t>(</a:t>
            </a:r>
            <a:r>
              <a:rPr lang="tr-TR" dirty="0" err="1" smtClean="0"/>
              <a:t>Efferent</a:t>
            </a:r>
            <a:r>
              <a:rPr lang="tr-TR" dirty="0" smtClean="0"/>
              <a:t> nöronlar): Merkezî sinir sisteminden aldıkları cevabı tepki verilecek organa (kas, salgı bezleri vb.) ileten götürücü nöronlardır.</a:t>
            </a:r>
          </a:p>
          <a:p>
            <a:endParaRPr lang="tr-TR" dirty="0" smtClean="0"/>
          </a:p>
          <a:p>
            <a:endParaRPr lang="tr-TR" dirty="0"/>
          </a:p>
        </p:txBody>
      </p:sp>
      <p:sp>
        <p:nvSpPr>
          <p:cNvPr id="4" name="3 Veri Yer Tutucusu"/>
          <p:cNvSpPr>
            <a:spLocks noGrp="1"/>
          </p:cNvSpPr>
          <p:nvPr>
            <p:ph type="dt" sz="half" idx="10"/>
          </p:nvPr>
        </p:nvSpPr>
        <p:spPr/>
        <p:txBody>
          <a:bodyPr/>
          <a:lstStyle/>
          <a:p>
            <a:fld id="{76379B61-EB4E-4CDB-80C5-E1C338BA83EA}" type="datetime1">
              <a:rPr lang="tr-TR" smtClean="0"/>
              <a:pPr/>
              <a:t>20.12.2015</a:t>
            </a:fld>
            <a:endParaRPr lang="es-ES"/>
          </a:p>
        </p:txBody>
      </p:sp>
      <p:sp>
        <p:nvSpPr>
          <p:cNvPr id="5" name="4 Slayt Numarası Yer Tutucusu"/>
          <p:cNvSpPr>
            <a:spLocks noGrp="1"/>
          </p:cNvSpPr>
          <p:nvPr>
            <p:ph type="sldNum" sz="quarter" idx="12"/>
          </p:nvPr>
        </p:nvSpPr>
        <p:spPr/>
        <p:txBody>
          <a:bodyPr/>
          <a:lstStyle/>
          <a:p>
            <a:fld id="{B3FD3466-513A-4FFD-A312-5ECD2B1BC125}" type="slidenum">
              <a:rPr lang="es-ES" smtClean="0"/>
              <a:pPr/>
              <a:t>15</a:t>
            </a:fld>
            <a:endParaRPr lang="es-ES"/>
          </a:p>
        </p:txBody>
      </p:sp>
      <p:sp>
        <p:nvSpPr>
          <p:cNvPr id="6" name="5 Altbilgi Yer Tutucusu"/>
          <p:cNvSpPr>
            <a:spLocks noGrp="1"/>
          </p:cNvSpPr>
          <p:nvPr>
            <p:ph type="ftr" sz="quarter" idx="11"/>
          </p:nvPr>
        </p:nvSpPr>
        <p:spPr/>
        <p:txBody>
          <a:bodyPr/>
          <a:lstStyle/>
          <a:p>
            <a:r>
              <a:rPr lang="es-ES" smtClean="0"/>
              <a:t>Copyright Tzn Arc</a:t>
            </a:r>
            <a:endParaRPr lang="es-E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endParaRPr lang="tr-TR"/>
          </a:p>
        </p:txBody>
      </p:sp>
      <p:sp>
        <p:nvSpPr>
          <p:cNvPr id="3" name="2 Veri Yer Tutucusu"/>
          <p:cNvSpPr>
            <a:spLocks noGrp="1"/>
          </p:cNvSpPr>
          <p:nvPr>
            <p:ph type="dt" sz="half" idx="10"/>
          </p:nvPr>
        </p:nvSpPr>
        <p:spPr/>
        <p:txBody>
          <a:bodyPr/>
          <a:lstStyle/>
          <a:p>
            <a:fld id="{9B713E97-8337-45E1-A789-B9CB4738CD4A}" type="datetime1">
              <a:rPr lang="tr-TR" smtClean="0"/>
              <a:pPr/>
              <a:t>20.12.2015</a:t>
            </a:fld>
            <a:endParaRPr lang="tr-TR"/>
          </a:p>
        </p:txBody>
      </p:sp>
      <p:sp>
        <p:nvSpPr>
          <p:cNvPr id="4" name="3 Slayt Numarası Yer Tutucusu"/>
          <p:cNvSpPr>
            <a:spLocks noGrp="1"/>
          </p:cNvSpPr>
          <p:nvPr>
            <p:ph type="sldNum" sz="quarter" idx="12"/>
          </p:nvPr>
        </p:nvSpPr>
        <p:spPr/>
        <p:txBody>
          <a:bodyPr/>
          <a:lstStyle/>
          <a:p>
            <a:fld id="{2A40F5E8-2454-409C-9A23-52A6819FDB7D}" type="slidenum">
              <a:rPr lang="tr-TR" smtClean="0"/>
              <a:pPr/>
              <a:t>16</a:t>
            </a:fld>
            <a:endParaRPr lang="tr-TR"/>
          </a:p>
        </p:txBody>
      </p:sp>
      <p:pic>
        <p:nvPicPr>
          <p:cNvPr id="6" name="Picture 2"/>
          <p:cNvPicPr>
            <a:picLocks noGrp="1" noChangeAspect="1" noChangeArrowheads="1"/>
          </p:cNvPicPr>
          <p:nvPr>
            <p:ph sz="quarter" idx="1"/>
          </p:nvPr>
        </p:nvPicPr>
        <p:blipFill>
          <a:blip r:embed="rId2" cstate="print"/>
          <a:srcRect/>
          <a:stretch>
            <a:fillRect/>
          </a:stretch>
        </p:blipFill>
        <p:spPr bwMode="auto">
          <a:xfrm>
            <a:off x="1043609" y="1735632"/>
            <a:ext cx="7478208" cy="4307549"/>
          </a:xfrm>
          <a:prstGeom prst="rect">
            <a:avLst/>
          </a:prstGeom>
          <a:noFill/>
          <a:ln w="9525">
            <a:noFill/>
            <a:miter lim="800000"/>
            <a:headEnd/>
            <a:tailEnd/>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endParaRPr lang="tr-TR"/>
          </a:p>
        </p:txBody>
      </p:sp>
      <p:sp>
        <p:nvSpPr>
          <p:cNvPr id="3" name="2 Veri Yer Tutucusu"/>
          <p:cNvSpPr>
            <a:spLocks noGrp="1"/>
          </p:cNvSpPr>
          <p:nvPr>
            <p:ph type="dt" sz="half" idx="10"/>
          </p:nvPr>
        </p:nvSpPr>
        <p:spPr/>
        <p:txBody>
          <a:bodyPr/>
          <a:lstStyle/>
          <a:p>
            <a:fld id="{9B713E97-8337-45E1-A789-B9CB4738CD4A}" type="datetime1">
              <a:rPr lang="tr-TR" smtClean="0"/>
              <a:pPr/>
              <a:t>20.12.2015</a:t>
            </a:fld>
            <a:endParaRPr lang="tr-TR"/>
          </a:p>
        </p:txBody>
      </p:sp>
      <p:sp>
        <p:nvSpPr>
          <p:cNvPr id="4" name="3 Slayt Numarası Yer Tutucusu"/>
          <p:cNvSpPr>
            <a:spLocks noGrp="1"/>
          </p:cNvSpPr>
          <p:nvPr>
            <p:ph type="sldNum" sz="quarter" idx="12"/>
          </p:nvPr>
        </p:nvSpPr>
        <p:spPr/>
        <p:txBody>
          <a:bodyPr/>
          <a:lstStyle/>
          <a:p>
            <a:fld id="{2A40F5E8-2454-409C-9A23-52A6819FDB7D}" type="slidenum">
              <a:rPr lang="tr-TR" smtClean="0"/>
              <a:pPr/>
              <a:t>17</a:t>
            </a:fld>
            <a:endParaRPr lang="tr-TR"/>
          </a:p>
        </p:txBody>
      </p:sp>
      <p:pic>
        <p:nvPicPr>
          <p:cNvPr id="4098" name="Picture 2"/>
          <p:cNvPicPr>
            <a:picLocks noGrp="1" noChangeAspect="1" noChangeArrowheads="1"/>
          </p:cNvPicPr>
          <p:nvPr>
            <p:ph sz="quarter" idx="1"/>
          </p:nvPr>
        </p:nvPicPr>
        <p:blipFill>
          <a:blip r:embed="rId2" cstate="print"/>
          <a:srcRect/>
          <a:stretch>
            <a:fillRect/>
          </a:stretch>
        </p:blipFill>
        <p:spPr bwMode="auto">
          <a:xfrm>
            <a:off x="1259632" y="15762"/>
            <a:ext cx="7013968" cy="6221550"/>
          </a:xfrm>
          <a:prstGeom prst="rect">
            <a:avLst/>
          </a:prstGeom>
          <a:noFill/>
          <a:ln w="9525">
            <a:noFill/>
            <a:miter lim="800000"/>
            <a:headEnd/>
            <a:tailEnd/>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normAutofit fontScale="90000"/>
          </a:bodyPr>
          <a:lstStyle/>
          <a:p>
            <a:r>
              <a:rPr lang="tr-TR" dirty="0" smtClean="0"/>
              <a:t/>
            </a:r>
            <a:br>
              <a:rPr lang="tr-TR" dirty="0" smtClean="0"/>
            </a:br>
            <a:r>
              <a:rPr lang="tr-TR" dirty="0" smtClean="0"/>
              <a:t>Sadece duyu nöron zarar görürse</a:t>
            </a:r>
            <a:endParaRPr lang="tr-TR" dirty="0"/>
          </a:p>
        </p:txBody>
      </p:sp>
      <p:sp>
        <p:nvSpPr>
          <p:cNvPr id="3" name="2 Veri Yer Tutucusu"/>
          <p:cNvSpPr>
            <a:spLocks noGrp="1"/>
          </p:cNvSpPr>
          <p:nvPr>
            <p:ph type="dt" sz="half" idx="10"/>
          </p:nvPr>
        </p:nvSpPr>
        <p:spPr/>
        <p:txBody>
          <a:bodyPr/>
          <a:lstStyle/>
          <a:p>
            <a:fld id="{9B713E97-8337-45E1-A789-B9CB4738CD4A}" type="datetime1">
              <a:rPr lang="tr-TR" smtClean="0"/>
              <a:pPr/>
              <a:t>20.12.2015</a:t>
            </a:fld>
            <a:endParaRPr lang="tr-TR"/>
          </a:p>
        </p:txBody>
      </p:sp>
      <p:sp>
        <p:nvSpPr>
          <p:cNvPr id="4" name="3 Slayt Numarası Yer Tutucusu"/>
          <p:cNvSpPr>
            <a:spLocks noGrp="1"/>
          </p:cNvSpPr>
          <p:nvPr>
            <p:ph type="sldNum" sz="quarter" idx="12"/>
          </p:nvPr>
        </p:nvSpPr>
        <p:spPr/>
        <p:txBody>
          <a:bodyPr/>
          <a:lstStyle/>
          <a:p>
            <a:fld id="{2A40F5E8-2454-409C-9A23-52A6819FDB7D}" type="slidenum">
              <a:rPr lang="tr-TR" smtClean="0"/>
              <a:pPr/>
              <a:t>18</a:t>
            </a:fld>
            <a:endParaRPr lang="tr-TR"/>
          </a:p>
        </p:txBody>
      </p:sp>
      <p:sp>
        <p:nvSpPr>
          <p:cNvPr id="5" name="4 İçerik Yer Tutucusu"/>
          <p:cNvSpPr>
            <a:spLocks noGrp="1"/>
          </p:cNvSpPr>
          <p:nvPr>
            <p:ph sz="quarter" idx="1"/>
          </p:nvPr>
        </p:nvSpPr>
        <p:spPr/>
        <p:txBody>
          <a:bodyPr/>
          <a:lstStyle/>
          <a:p>
            <a:r>
              <a:rPr lang="tr-TR" dirty="0" smtClean="0"/>
              <a:t>uyarı duyu organından merkezî sinir sistemine iletilemeyeceğinden kişinin eli yansa bile sıcaklık hissedilmez, ancak elini oynatmak isterse ara nöronlardan motor nöronlara uyarı verilip motor nöronlardan kasa uyarı iletileceğinden elini oynatabilir (</a:t>
            </a:r>
            <a:r>
              <a:rPr lang="tr-TR" b="1" dirty="0" smtClean="0"/>
              <a:t>Lokal anestezi </a:t>
            </a:r>
            <a:r>
              <a:rPr lang="tr-TR" dirty="0" smtClean="0"/>
              <a:t>bu duruma örnek verilebilir: Elinde kesik oluşan bir kişi, kesiğin lokal anestezi uygulanarak dikilmesi sırasında acıyı hissetmez, fakat elini oynatabilir.)</a:t>
            </a:r>
            <a:endParaRPr lang="tr-TR" dirty="0"/>
          </a:p>
        </p:txBody>
      </p:sp>
    </p:spTree>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normAutofit fontScale="90000"/>
          </a:bodyPr>
          <a:lstStyle/>
          <a:p>
            <a:r>
              <a:rPr lang="tr-TR" b="1" dirty="0" smtClean="0"/>
              <a:t>Sadece ara nöronu zarar gören bir kişide</a:t>
            </a:r>
            <a:endParaRPr lang="tr-TR" dirty="0"/>
          </a:p>
        </p:txBody>
      </p:sp>
      <p:sp>
        <p:nvSpPr>
          <p:cNvPr id="3" name="2 Veri Yer Tutucusu"/>
          <p:cNvSpPr>
            <a:spLocks noGrp="1"/>
          </p:cNvSpPr>
          <p:nvPr>
            <p:ph type="dt" sz="half" idx="10"/>
          </p:nvPr>
        </p:nvSpPr>
        <p:spPr/>
        <p:txBody>
          <a:bodyPr/>
          <a:lstStyle/>
          <a:p>
            <a:fld id="{9B713E97-8337-45E1-A789-B9CB4738CD4A}" type="datetime1">
              <a:rPr lang="tr-TR" smtClean="0"/>
              <a:pPr/>
              <a:t>20.12.2015</a:t>
            </a:fld>
            <a:endParaRPr lang="tr-TR"/>
          </a:p>
        </p:txBody>
      </p:sp>
      <p:sp>
        <p:nvSpPr>
          <p:cNvPr id="4" name="3 Slayt Numarası Yer Tutucusu"/>
          <p:cNvSpPr>
            <a:spLocks noGrp="1"/>
          </p:cNvSpPr>
          <p:nvPr>
            <p:ph type="sldNum" sz="quarter" idx="12"/>
          </p:nvPr>
        </p:nvSpPr>
        <p:spPr/>
        <p:txBody>
          <a:bodyPr/>
          <a:lstStyle/>
          <a:p>
            <a:fld id="{2A40F5E8-2454-409C-9A23-52A6819FDB7D}" type="slidenum">
              <a:rPr lang="tr-TR" smtClean="0"/>
              <a:pPr/>
              <a:t>19</a:t>
            </a:fld>
            <a:endParaRPr lang="tr-TR"/>
          </a:p>
        </p:txBody>
      </p:sp>
      <p:sp>
        <p:nvSpPr>
          <p:cNvPr id="5" name="4 İçerik Yer Tutucusu"/>
          <p:cNvSpPr>
            <a:spLocks noGrp="1"/>
          </p:cNvSpPr>
          <p:nvPr>
            <p:ph sz="quarter" idx="1"/>
          </p:nvPr>
        </p:nvSpPr>
        <p:spPr/>
        <p:txBody>
          <a:bodyPr/>
          <a:lstStyle/>
          <a:p>
            <a:r>
              <a:rPr lang="tr-TR" dirty="0" smtClean="0"/>
              <a:t>uyarı duyu organından alınıp duyu nöronları ile merkezî sinir sistemine getirilse bile buradaki ara nöronlar   alışmayacağından uyarı değerlendirilemez, sıcaklık hissi algılanmaz ve tepki oluşmaz </a:t>
            </a:r>
            <a:r>
              <a:rPr lang="tr-TR" b="1" dirty="0" smtClean="0"/>
              <a:t>(Felç </a:t>
            </a:r>
            <a:r>
              <a:rPr lang="tr-TR" dirty="0" smtClean="0"/>
              <a:t>durumu buna örnek verilebilir.).</a:t>
            </a:r>
            <a:endParaRPr lang="tr-TR" dirty="0"/>
          </a:p>
        </p:txBody>
      </p:sp>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endParaRPr lang="tr-TR"/>
          </a:p>
        </p:txBody>
      </p:sp>
      <p:pic>
        <p:nvPicPr>
          <p:cNvPr id="1026" name="Picture 2"/>
          <p:cNvPicPr>
            <a:picLocks noGrp="1" noChangeAspect="1" noChangeArrowheads="1"/>
          </p:cNvPicPr>
          <p:nvPr>
            <p:ph sz="quarter" idx="1"/>
          </p:nvPr>
        </p:nvPicPr>
        <p:blipFill>
          <a:blip r:embed="rId2" cstate="print"/>
          <a:srcRect/>
          <a:stretch>
            <a:fillRect/>
          </a:stretch>
        </p:blipFill>
        <p:spPr bwMode="auto">
          <a:xfrm>
            <a:off x="530618" y="332656"/>
            <a:ext cx="8281672" cy="5832648"/>
          </a:xfrm>
          <a:prstGeom prst="rect">
            <a:avLst/>
          </a:prstGeom>
          <a:noFill/>
          <a:ln w="9525">
            <a:noFill/>
            <a:miter lim="800000"/>
            <a:headEnd/>
            <a:tailEnd/>
          </a:ln>
        </p:spPr>
      </p:pic>
      <p:sp>
        <p:nvSpPr>
          <p:cNvPr id="5" name="4 Veri Yer Tutucusu"/>
          <p:cNvSpPr>
            <a:spLocks noGrp="1"/>
          </p:cNvSpPr>
          <p:nvPr>
            <p:ph type="dt" sz="half" idx="10"/>
          </p:nvPr>
        </p:nvSpPr>
        <p:spPr/>
        <p:txBody>
          <a:bodyPr/>
          <a:lstStyle/>
          <a:p>
            <a:fld id="{9B8ED8BA-CDCF-443B-8CC9-ABE683E98417}" type="datetime1">
              <a:rPr lang="tr-TR" smtClean="0"/>
              <a:pPr/>
              <a:t>20.12.2015</a:t>
            </a:fld>
            <a:endParaRPr lang="tr-TR"/>
          </a:p>
        </p:txBody>
      </p:sp>
      <p:sp>
        <p:nvSpPr>
          <p:cNvPr id="6" name="5 Slayt Numarası Yer Tutucusu"/>
          <p:cNvSpPr>
            <a:spLocks noGrp="1"/>
          </p:cNvSpPr>
          <p:nvPr>
            <p:ph type="sldNum" sz="quarter" idx="12"/>
          </p:nvPr>
        </p:nvSpPr>
        <p:spPr/>
        <p:txBody>
          <a:bodyPr/>
          <a:lstStyle/>
          <a:p>
            <a:fld id="{2A40F5E8-2454-409C-9A23-52A6819FDB7D}" type="slidenum">
              <a:rPr lang="tr-TR" smtClean="0"/>
              <a:pPr/>
              <a:t>2</a:t>
            </a:fld>
            <a:endParaRPr lang="tr-TR"/>
          </a:p>
        </p:txBody>
      </p:sp>
      <p:sp>
        <p:nvSpPr>
          <p:cNvPr id="7" name="6 Metin kutusu"/>
          <p:cNvSpPr txBox="1"/>
          <p:nvPr/>
        </p:nvSpPr>
        <p:spPr>
          <a:xfrm>
            <a:off x="5076056" y="5733256"/>
            <a:ext cx="3888432" cy="646331"/>
          </a:xfrm>
          <a:prstGeom prst="rect">
            <a:avLst/>
          </a:prstGeom>
          <a:noFill/>
        </p:spPr>
        <p:txBody>
          <a:bodyPr wrap="square" rtlCol="0">
            <a:spAutoFit/>
          </a:bodyPr>
          <a:lstStyle/>
          <a:p>
            <a:r>
              <a:rPr lang="tr-TR" dirty="0" smtClean="0"/>
              <a:t>Aynı kökenden gelen ve aynı görevi yapan benzer hücre topluluklarına DOKU denir.</a:t>
            </a:r>
            <a:endParaRPr lang="tr-TR"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normAutofit fontScale="90000"/>
          </a:bodyPr>
          <a:lstStyle/>
          <a:p>
            <a:r>
              <a:rPr lang="tr-TR" b="1" dirty="0" smtClean="0"/>
              <a:t/>
            </a:r>
            <a:br>
              <a:rPr lang="tr-TR" b="1" dirty="0" smtClean="0"/>
            </a:br>
            <a:r>
              <a:rPr lang="tr-TR" b="1" dirty="0" smtClean="0"/>
              <a:t>Sadece motor nöronu zarar gören bir kişide; </a:t>
            </a:r>
            <a:endParaRPr lang="tr-TR" dirty="0"/>
          </a:p>
        </p:txBody>
      </p:sp>
      <p:sp>
        <p:nvSpPr>
          <p:cNvPr id="3" name="2 Veri Yer Tutucusu"/>
          <p:cNvSpPr>
            <a:spLocks noGrp="1"/>
          </p:cNvSpPr>
          <p:nvPr>
            <p:ph type="dt" sz="half" idx="10"/>
          </p:nvPr>
        </p:nvSpPr>
        <p:spPr/>
        <p:txBody>
          <a:bodyPr/>
          <a:lstStyle/>
          <a:p>
            <a:fld id="{9B713E97-8337-45E1-A789-B9CB4738CD4A}" type="datetime1">
              <a:rPr lang="tr-TR" smtClean="0"/>
              <a:pPr/>
              <a:t>20.12.2015</a:t>
            </a:fld>
            <a:endParaRPr lang="tr-TR"/>
          </a:p>
        </p:txBody>
      </p:sp>
      <p:sp>
        <p:nvSpPr>
          <p:cNvPr id="4" name="3 Slayt Numarası Yer Tutucusu"/>
          <p:cNvSpPr>
            <a:spLocks noGrp="1"/>
          </p:cNvSpPr>
          <p:nvPr>
            <p:ph type="sldNum" sz="quarter" idx="12"/>
          </p:nvPr>
        </p:nvSpPr>
        <p:spPr/>
        <p:txBody>
          <a:bodyPr/>
          <a:lstStyle/>
          <a:p>
            <a:fld id="{2A40F5E8-2454-409C-9A23-52A6819FDB7D}" type="slidenum">
              <a:rPr lang="tr-TR" smtClean="0"/>
              <a:pPr/>
              <a:t>20</a:t>
            </a:fld>
            <a:endParaRPr lang="tr-TR"/>
          </a:p>
        </p:txBody>
      </p:sp>
      <p:sp>
        <p:nvSpPr>
          <p:cNvPr id="5" name="4 İçerik Yer Tutucusu"/>
          <p:cNvSpPr>
            <a:spLocks noGrp="1"/>
          </p:cNvSpPr>
          <p:nvPr>
            <p:ph sz="quarter" idx="1"/>
          </p:nvPr>
        </p:nvSpPr>
        <p:spPr/>
        <p:txBody>
          <a:bodyPr>
            <a:normAutofit/>
          </a:bodyPr>
          <a:lstStyle/>
          <a:p>
            <a:r>
              <a:rPr lang="tr-TR" dirty="0" smtClean="0"/>
              <a:t>uyarı duyu organından alınır, duyu nöronu ile ara nörona getirilir ve değerlendirilir. Yani “sıcak, acı” hissi algılanır, fakat değerlendirme sonucu tepki organına iletilemez; bundan dolayı eli yanan bir kişi acıyı hissetse dahi elini çekemez</a:t>
            </a:r>
          </a:p>
          <a:p>
            <a:r>
              <a:rPr lang="tr-TR" dirty="0" smtClean="0"/>
              <a:t>(</a:t>
            </a:r>
            <a:r>
              <a:rPr lang="tr-TR" b="1" dirty="0" smtClean="0"/>
              <a:t>Estetik amaçlı </a:t>
            </a:r>
            <a:r>
              <a:rPr lang="tr-TR" b="1" dirty="0" err="1" smtClean="0"/>
              <a:t>botoks</a:t>
            </a:r>
            <a:r>
              <a:rPr lang="tr-TR" b="1" dirty="0" smtClean="0"/>
              <a:t> </a:t>
            </a:r>
            <a:r>
              <a:rPr lang="tr-TR" dirty="0" smtClean="0"/>
              <a:t>uygulamaları buna örnek verilebilir. </a:t>
            </a:r>
            <a:r>
              <a:rPr lang="tr-TR" dirty="0" err="1" smtClean="0"/>
              <a:t>Botoks</a:t>
            </a:r>
            <a:r>
              <a:rPr lang="tr-TR" dirty="0" smtClean="0"/>
              <a:t> uygulanan bölgede motor sinirler çalışmaz. Örneğin yüzde yapılan </a:t>
            </a:r>
            <a:r>
              <a:rPr lang="tr-TR" dirty="0" err="1" smtClean="0"/>
              <a:t>botoks</a:t>
            </a:r>
            <a:r>
              <a:rPr lang="tr-TR" dirty="0" smtClean="0"/>
              <a:t> uygulamasında bu bölgedeki motor sinirler çalışmadığından yüzdeki kaslara uyarı iletilemez ve yüz mimiklerinde azalma görülür.).</a:t>
            </a:r>
            <a:endParaRPr lang="tr-TR" dirty="0"/>
          </a:p>
        </p:txBody>
      </p:sp>
    </p:spTree>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r>
              <a:rPr lang="tr-TR" dirty="0" smtClean="0"/>
              <a:t>Yapılarına Göre Nöronlar</a:t>
            </a:r>
            <a:endParaRPr lang="tr-TR" dirty="0"/>
          </a:p>
        </p:txBody>
      </p:sp>
      <p:sp>
        <p:nvSpPr>
          <p:cNvPr id="3" name="2 Veri Yer Tutucusu"/>
          <p:cNvSpPr>
            <a:spLocks noGrp="1"/>
          </p:cNvSpPr>
          <p:nvPr>
            <p:ph type="dt" sz="half" idx="10"/>
          </p:nvPr>
        </p:nvSpPr>
        <p:spPr/>
        <p:txBody>
          <a:bodyPr/>
          <a:lstStyle/>
          <a:p>
            <a:fld id="{9B713E97-8337-45E1-A789-B9CB4738CD4A}" type="datetime1">
              <a:rPr lang="tr-TR" smtClean="0"/>
              <a:pPr/>
              <a:t>20.12.2015</a:t>
            </a:fld>
            <a:endParaRPr lang="tr-TR"/>
          </a:p>
        </p:txBody>
      </p:sp>
      <p:sp>
        <p:nvSpPr>
          <p:cNvPr id="4" name="3 Slayt Numarası Yer Tutucusu"/>
          <p:cNvSpPr>
            <a:spLocks noGrp="1"/>
          </p:cNvSpPr>
          <p:nvPr>
            <p:ph type="sldNum" sz="quarter" idx="12"/>
          </p:nvPr>
        </p:nvSpPr>
        <p:spPr/>
        <p:txBody>
          <a:bodyPr/>
          <a:lstStyle/>
          <a:p>
            <a:fld id="{2A40F5E8-2454-409C-9A23-52A6819FDB7D}" type="slidenum">
              <a:rPr lang="tr-TR" smtClean="0"/>
              <a:pPr/>
              <a:t>21</a:t>
            </a:fld>
            <a:endParaRPr lang="tr-TR"/>
          </a:p>
        </p:txBody>
      </p:sp>
      <p:sp>
        <p:nvSpPr>
          <p:cNvPr id="5" name="4 İçerik Yer Tutucusu"/>
          <p:cNvSpPr>
            <a:spLocks noGrp="1"/>
          </p:cNvSpPr>
          <p:nvPr>
            <p:ph sz="quarter" idx="1"/>
          </p:nvPr>
        </p:nvSpPr>
        <p:spPr>
          <a:solidFill>
            <a:schemeClr val="accent5">
              <a:lumMod val="40000"/>
              <a:lumOff val="60000"/>
            </a:schemeClr>
          </a:solidFill>
        </p:spPr>
        <p:txBody>
          <a:bodyPr>
            <a:normAutofit/>
          </a:bodyPr>
          <a:lstStyle/>
          <a:p>
            <a:r>
              <a:rPr lang="tr-TR" b="1" dirty="0" smtClean="0"/>
              <a:t>Tek kutuplu (</a:t>
            </a:r>
            <a:r>
              <a:rPr lang="tr-TR" b="1" dirty="0" err="1" smtClean="0"/>
              <a:t>unipolar</a:t>
            </a:r>
            <a:r>
              <a:rPr lang="tr-TR" b="1" dirty="0" smtClean="0"/>
              <a:t>) nöronlar</a:t>
            </a:r>
            <a:r>
              <a:rPr lang="tr-TR" dirty="0" smtClean="0"/>
              <a:t>: aynı kutuptan çıkan tek bir akson ve tek bir </a:t>
            </a:r>
            <a:r>
              <a:rPr lang="tr-TR" dirty="0" err="1" smtClean="0"/>
              <a:t>dendrite</a:t>
            </a:r>
            <a:r>
              <a:rPr lang="tr-TR" dirty="0" smtClean="0"/>
              <a:t> sahiptir. Örnek: Çevresel sinir sisteminin duyu nöronları</a:t>
            </a:r>
          </a:p>
          <a:p>
            <a:r>
              <a:rPr lang="tr-TR" b="1" dirty="0" smtClean="0"/>
              <a:t>İki kutuplu (</a:t>
            </a:r>
            <a:r>
              <a:rPr lang="tr-TR" b="1" dirty="0" err="1" smtClean="0"/>
              <a:t>bipolar</a:t>
            </a:r>
            <a:r>
              <a:rPr lang="tr-TR" b="1" dirty="0" smtClean="0"/>
              <a:t>) nöronlar</a:t>
            </a:r>
            <a:r>
              <a:rPr lang="tr-TR" dirty="0" smtClean="0"/>
              <a:t>: Gövdeden çıkan iki uzantısı karşıt kutuplara giden nöronlardır. Genellikle görme ve koku alma organında bulunan nöronlar bu şekildedir</a:t>
            </a:r>
          </a:p>
          <a:p>
            <a:r>
              <a:rPr lang="tr-TR" b="1" dirty="0" smtClean="0"/>
              <a:t>Çok kutuplu (</a:t>
            </a:r>
            <a:r>
              <a:rPr lang="tr-TR" b="1" dirty="0" err="1" smtClean="0"/>
              <a:t>multipolar</a:t>
            </a:r>
            <a:r>
              <a:rPr lang="tr-TR" b="1" dirty="0" smtClean="0"/>
              <a:t>) nöronlar</a:t>
            </a:r>
            <a:r>
              <a:rPr lang="tr-TR" dirty="0" smtClean="0"/>
              <a:t>: nöron gövdesinden çıkan çok sayıda </a:t>
            </a:r>
            <a:r>
              <a:rPr lang="tr-TR" dirty="0" err="1" smtClean="0"/>
              <a:t>dendrit</a:t>
            </a:r>
            <a:r>
              <a:rPr lang="tr-TR" dirty="0" smtClean="0"/>
              <a:t> ve tek bir aksona sahiptir. Merkezî sinir sistemi ara nöronlarının büyük bir kısmı </a:t>
            </a:r>
            <a:r>
              <a:rPr lang="es-ES" dirty="0" smtClean="0"/>
              <a:t>ve motor nöronlar bu tiptedir</a:t>
            </a:r>
            <a:endParaRPr lang="tr-TR"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endParaRPr lang="tr-TR"/>
          </a:p>
        </p:txBody>
      </p:sp>
      <p:sp>
        <p:nvSpPr>
          <p:cNvPr id="3" name="2 Veri Yer Tutucusu"/>
          <p:cNvSpPr>
            <a:spLocks noGrp="1"/>
          </p:cNvSpPr>
          <p:nvPr>
            <p:ph type="dt" sz="half" idx="10"/>
          </p:nvPr>
        </p:nvSpPr>
        <p:spPr/>
        <p:txBody>
          <a:bodyPr/>
          <a:lstStyle/>
          <a:p>
            <a:fld id="{9B713E97-8337-45E1-A789-B9CB4738CD4A}" type="datetime1">
              <a:rPr lang="tr-TR" smtClean="0"/>
              <a:pPr/>
              <a:t>20.12.2015</a:t>
            </a:fld>
            <a:endParaRPr lang="tr-TR"/>
          </a:p>
        </p:txBody>
      </p:sp>
      <p:sp>
        <p:nvSpPr>
          <p:cNvPr id="4" name="3 Slayt Numarası Yer Tutucusu"/>
          <p:cNvSpPr>
            <a:spLocks noGrp="1"/>
          </p:cNvSpPr>
          <p:nvPr>
            <p:ph type="sldNum" sz="quarter" idx="12"/>
          </p:nvPr>
        </p:nvSpPr>
        <p:spPr/>
        <p:txBody>
          <a:bodyPr/>
          <a:lstStyle/>
          <a:p>
            <a:fld id="{2A40F5E8-2454-409C-9A23-52A6819FDB7D}" type="slidenum">
              <a:rPr lang="tr-TR" smtClean="0"/>
              <a:pPr/>
              <a:t>22</a:t>
            </a:fld>
            <a:endParaRPr lang="tr-TR"/>
          </a:p>
        </p:txBody>
      </p:sp>
      <p:pic>
        <p:nvPicPr>
          <p:cNvPr id="5123" name="Picture 3"/>
          <p:cNvPicPr>
            <a:picLocks noGrp="1" noChangeAspect="1" noChangeArrowheads="1"/>
          </p:cNvPicPr>
          <p:nvPr>
            <p:ph sz="quarter" idx="1"/>
          </p:nvPr>
        </p:nvPicPr>
        <p:blipFill>
          <a:blip r:embed="rId2" cstate="print"/>
          <a:srcRect/>
          <a:stretch>
            <a:fillRect/>
          </a:stretch>
        </p:blipFill>
        <p:spPr bwMode="auto">
          <a:xfrm>
            <a:off x="1151325" y="404664"/>
            <a:ext cx="7274303" cy="6205540"/>
          </a:xfrm>
          <a:prstGeom prst="rect">
            <a:avLst/>
          </a:prstGeom>
          <a:noFill/>
          <a:ln w="9525">
            <a:noFill/>
            <a:miter lim="800000"/>
            <a:headEnd/>
            <a:tailEnd/>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endParaRPr lang="tr-TR"/>
          </a:p>
        </p:txBody>
      </p:sp>
      <p:sp>
        <p:nvSpPr>
          <p:cNvPr id="3" name="2 Veri Yer Tutucusu"/>
          <p:cNvSpPr>
            <a:spLocks noGrp="1"/>
          </p:cNvSpPr>
          <p:nvPr>
            <p:ph type="dt" sz="half" idx="10"/>
          </p:nvPr>
        </p:nvSpPr>
        <p:spPr/>
        <p:txBody>
          <a:bodyPr/>
          <a:lstStyle/>
          <a:p>
            <a:fld id="{9B713E97-8337-45E1-A789-B9CB4738CD4A}" type="datetime1">
              <a:rPr lang="tr-TR" smtClean="0"/>
              <a:pPr/>
              <a:t>20.12.2015</a:t>
            </a:fld>
            <a:endParaRPr lang="tr-TR"/>
          </a:p>
        </p:txBody>
      </p:sp>
      <p:sp>
        <p:nvSpPr>
          <p:cNvPr id="4" name="3 Slayt Numarası Yer Tutucusu"/>
          <p:cNvSpPr>
            <a:spLocks noGrp="1"/>
          </p:cNvSpPr>
          <p:nvPr>
            <p:ph type="sldNum" sz="quarter" idx="12"/>
          </p:nvPr>
        </p:nvSpPr>
        <p:spPr/>
        <p:txBody>
          <a:bodyPr/>
          <a:lstStyle/>
          <a:p>
            <a:fld id="{2A40F5E8-2454-409C-9A23-52A6819FDB7D}" type="slidenum">
              <a:rPr lang="tr-TR" smtClean="0"/>
              <a:pPr/>
              <a:t>23</a:t>
            </a:fld>
            <a:endParaRPr lang="tr-TR"/>
          </a:p>
        </p:txBody>
      </p:sp>
      <p:pic>
        <p:nvPicPr>
          <p:cNvPr id="6146" name="Picture 2"/>
          <p:cNvPicPr>
            <a:picLocks noGrp="1" noChangeAspect="1" noChangeArrowheads="1"/>
          </p:cNvPicPr>
          <p:nvPr>
            <p:ph sz="quarter" idx="1"/>
          </p:nvPr>
        </p:nvPicPr>
        <p:blipFill>
          <a:blip r:embed="rId2" cstate="print"/>
          <a:srcRect/>
          <a:stretch>
            <a:fillRect/>
          </a:stretch>
        </p:blipFill>
        <p:spPr bwMode="auto">
          <a:xfrm>
            <a:off x="428812" y="332656"/>
            <a:ext cx="8257988" cy="5688632"/>
          </a:xfrm>
          <a:prstGeom prst="rect">
            <a:avLst/>
          </a:prstGeom>
          <a:noFill/>
          <a:ln w="9525">
            <a:noFill/>
            <a:miter lim="800000"/>
            <a:headEnd/>
            <a:tailEnd/>
          </a:ln>
        </p:spPr>
      </p:pic>
    </p:spTree>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r>
              <a:rPr lang="tr-TR" dirty="0" smtClean="0"/>
              <a:t>İMPULS</a:t>
            </a:r>
            <a:endParaRPr lang="tr-TR" dirty="0"/>
          </a:p>
        </p:txBody>
      </p:sp>
      <p:sp>
        <p:nvSpPr>
          <p:cNvPr id="3" name="2 İçerik Yer Tutucusu"/>
          <p:cNvSpPr>
            <a:spLocks noGrp="1"/>
          </p:cNvSpPr>
          <p:nvPr>
            <p:ph sz="quarter" idx="1"/>
          </p:nvPr>
        </p:nvSpPr>
        <p:spPr>
          <a:solidFill>
            <a:schemeClr val="accent6">
              <a:lumMod val="40000"/>
              <a:lumOff val="60000"/>
            </a:schemeClr>
          </a:solidFill>
        </p:spPr>
        <p:txBody>
          <a:bodyPr/>
          <a:lstStyle/>
          <a:p>
            <a:r>
              <a:rPr lang="tr-TR" dirty="0" smtClean="0"/>
              <a:t>Organizmanın iç ve dış çevresinde tepkisine neden olan değişimlere </a:t>
            </a:r>
            <a:r>
              <a:rPr lang="tr-TR" b="1" dirty="0" smtClean="0"/>
              <a:t>UYARAN</a:t>
            </a:r>
            <a:r>
              <a:rPr lang="tr-TR" dirty="0" smtClean="0"/>
              <a:t> denir. Işık,ses,basınç,ısı değişimleri başlıca uyaranlardır.</a:t>
            </a:r>
          </a:p>
          <a:p>
            <a:r>
              <a:rPr lang="tr-TR" dirty="0" smtClean="0"/>
              <a:t>Uyaranların canlıda oluşturduğu etkiye </a:t>
            </a:r>
            <a:r>
              <a:rPr lang="tr-TR" b="1" dirty="0" smtClean="0"/>
              <a:t>UYARTI</a:t>
            </a:r>
            <a:r>
              <a:rPr lang="tr-TR" dirty="0" smtClean="0"/>
              <a:t> denir.</a:t>
            </a:r>
          </a:p>
          <a:p>
            <a:r>
              <a:rPr lang="tr-TR" dirty="0" smtClean="0"/>
              <a:t>Uyartıların nöronlarda oluşturduğu elektriksel ve kimyasal değişimlere </a:t>
            </a:r>
            <a:r>
              <a:rPr lang="tr-TR" b="1" dirty="0" smtClean="0"/>
              <a:t>İMPULS </a:t>
            </a:r>
            <a:r>
              <a:rPr lang="tr-TR" dirty="0" smtClean="0"/>
              <a:t>denir.</a:t>
            </a:r>
          </a:p>
          <a:p>
            <a:r>
              <a:rPr lang="tr-TR" dirty="0" smtClean="0"/>
              <a:t>Sinir hücresinde </a:t>
            </a:r>
            <a:r>
              <a:rPr lang="tr-TR" dirty="0" err="1" smtClean="0"/>
              <a:t>impuls</a:t>
            </a:r>
            <a:r>
              <a:rPr lang="tr-TR" dirty="0" smtClean="0"/>
              <a:t> oluşmasını sağlayan en düşük uyarı şiddetine </a:t>
            </a:r>
            <a:r>
              <a:rPr lang="tr-TR" b="1" dirty="0" smtClean="0"/>
              <a:t>EŞİK ŞİDDETİ </a:t>
            </a:r>
            <a:r>
              <a:rPr lang="tr-TR" dirty="0" smtClean="0"/>
              <a:t>denir.</a:t>
            </a:r>
          </a:p>
          <a:p>
            <a:r>
              <a:rPr lang="tr-TR" dirty="0" smtClean="0"/>
              <a:t>Sinir hücresi dinlenme halindeyken hücre içi negatif,hücre dışı pozitif yüklüdür. Bu duruma </a:t>
            </a:r>
            <a:r>
              <a:rPr lang="tr-TR" b="1" dirty="0" smtClean="0"/>
              <a:t>POLARİZASYON </a:t>
            </a:r>
            <a:r>
              <a:rPr lang="tr-TR" dirty="0" smtClean="0"/>
              <a:t>denir.</a:t>
            </a:r>
          </a:p>
          <a:p>
            <a:endParaRPr lang="tr-TR" dirty="0" smtClean="0"/>
          </a:p>
          <a:p>
            <a:endParaRPr lang="tr-TR" dirty="0" smtClean="0"/>
          </a:p>
          <a:p>
            <a:endParaRPr lang="tr-TR" dirty="0"/>
          </a:p>
        </p:txBody>
      </p:sp>
      <p:sp>
        <p:nvSpPr>
          <p:cNvPr id="4" name="3 Veri Yer Tutucusu"/>
          <p:cNvSpPr>
            <a:spLocks noGrp="1"/>
          </p:cNvSpPr>
          <p:nvPr>
            <p:ph type="dt" sz="half" idx="10"/>
          </p:nvPr>
        </p:nvSpPr>
        <p:spPr/>
        <p:txBody>
          <a:bodyPr/>
          <a:lstStyle/>
          <a:p>
            <a:fld id="{DCDBCE2E-9240-4402-AB6C-B7F04C933DA0}" type="datetime1">
              <a:rPr lang="tr-TR" smtClean="0"/>
              <a:pPr/>
              <a:t>20.12.2015</a:t>
            </a:fld>
            <a:endParaRPr lang="es-ES"/>
          </a:p>
        </p:txBody>
      </p:sp>
      <p:sp>
        <p:nvSpPr>
          <p:cNvPr id="5" name="4 Slayt Numarası Yer Tutucusu"/>
          <p:cNvSpPr>
            <a:spLocks noGrp="1"/>
          </p:cNvSpPr>
          <p:nvPr>
            <p:ph type="sldNum" sz="quarter" idx="12"/>
          </p:nvPr>
        </p:nvSpPr>
        <p:spPr/>
        <p:txBody>
          <a:bodyPr/>
          <a:lstStyle/>
          <a:p>
            <a:fld id="{B3FD3466-513A-4FFD-A312-5ECD2B1BC125}" type="slidenum">
              <a:rPr lang="es-ES" smtClean="0"/>
              <a:pPr/>
              <a:t>24</a:t>
            </a:fld>
            <a:endParaRPr lang="es-ES"/>
          </a:p>
        </p:txBody>
      </p:sp>
      <p:sp>
        <p:nvSpPr>
          <p:cNvPr id="6" name="5 Altbilgi Yer Tutucusu"/>
          <p:cNvSpPr>
            <a:spLocks noGrp="1"/>
          </p:cNvSpPr>
          <p:nvPr>
            <p:ph type="ftr" sz="quarter" idx="11"/>
          </p:nvPr>
        </p:nvSpPr>
        <p:spPr/>
        <p:txBody>
          <a:bodyPr/>
          <a:lstStyle/>
          <a:p>
            <a:r>
              <a:rPr lang="es-ES" smtClean="0"/>
              <a:t>Copyright Tzn Arc</a:t>
            </a:r>
            <a:endParaRPr lang="es-E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r>
              <a:rPr lang="tr-TR" dirty="0" smtClean="0"/>
              <a:t>POLARİZASYON</a:t>
            </a:r>
            <a:endParaRPr lang="tr-TR" dirty="0"/>
          </a:p>
        </p:txBody>
      </p:sp>
      <p:sp>
        <p:nvSpPr>
          <p:cNvPr id="3" name="2 Veri Yer Tutucusu"/>
          <p:cNvSpPr>
            <a:spLocks noGrp="1"/>
          </p:cNvSpPr>
          <p:nvPr>
            <p:ph type="dt" sz="half" idx="10"/>
          </p:nvPr>
        </p:nvSpPr>
        <p:spPr/>
        <p:txBody>
          <a:bodyPr/>
          <a:lstStyle/>
          <a:p>
            <a:fld id="{9B713E97-8337-45E1-A789-B9CB4738CD4A}" type="datetime1">
              <a:rPr lang="tr-TR" smtClean="0"/>
              <a:pPr/>
              <a:t>20.12.2015</a:t>
            </a:fld>
            <a:endParaRPr lang="tr-TR"/>
          </a:p>
        </p:txBody>
      </p:sp>
      <p:sp>
        <p:nvSpPr>
          <p:cNvPr id="4" name="3 Slayt Numarası Yer Tutucusu"/>
          <p:cNvSpPr>
            <a:spLocks noGrp="1"/>
          </p:cNvSpPr>
          <p:nvPr>
            <p:ph type="sldNum" sz="quarter" idx="12"/>
          </p:nvPr>
        </p:nvSpPr>
        <p:spPr/>
        <p:txBody>
          <a:bodyPr/>
          <a:lstStyle/>
          <a:p>
            <a:fld id="{2A40F5E8-2454-409C-9A23-52A6819FDB7D}" type="slidenum">
              <a:rPr lang="tr-TR" smtClean="0"/>
              <a:pPr/>
              <a:t>25</a:t>
            </a:fld>
            <a:endParaRPr lang="tr-TR"/>
          </a:p>
        </p:txBody>
      </p:sp>
      <p:pic>
        <p:nvPicPr>
          <p:cNvPr id="6" name="Picture 2"/>
          <p:cNvPicPr>
            <a:picLocks noGrp="1" noChangeAspect="1" noChangeArrowheads="1"/>
          </p:cNvPicPr>
          <p:nvPr>
            <p:ph sz="quarter" idx="1"/>
          </p:nvPr>
        </p:nvPicPr>
        <p:blipFill>
          <a:blip r:embed="rId2" cstate="print"/>
          <a:srcRect/>
          <a:stretch>
            <a:fillRect/>
          </a:stretch>
        </p:blipFill>
        <p:spPr bwMode="auto">
          <a:xfrm>
            <a:off x="1331640" y="1484784"/>
            <a:ext cx="5832648" cy="4683419"/>
          </a:xfrm>
          <a:prstGeom prst="rect">
            <a:avLst/>
          </a:prstGeom>
          <a:noFill/>
          <a:ln w="9525">
            <a:noFill/>
            <a:miter lim="800000"/>
            <a:headEnd/>
            <a:tailEnd/>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endParaRPr lang="tr-TR"/>
          </a:p>
        </p:txBody>
      </p:sp>
      <p:pic>
        <p:nvPicPr>
          <p:cNvPr id="2052" name="Picture 4"/>
          <p:cNvPicPr>
            <a:picLocks noGrp="1" noChangeAspect="1" noChangeArrowheads="1"/>
          </p:cNvPicPr>
          <p:nvPr>
            <p:ph sz="quarter" idx="1"/>
          </p:nvPr>
        </p:nvPicPr>
        <p:blipFill>
          <a:blip r:embed="rId2" cstate="print"/>
          <a:srcRect/>
          <a:stretch>
            <a:fillRect/>
          </a:stretch>
        </p:blipFill>
        <p:spPr bwMode="auto">
          <a:xfrm>
            <a:off x="1187624" y="468221"/>
            <a:ext cx="6984776" cy="3902262"/>
          </a:xfrm>
          <a:prstGeom prst="rect">
            <a:avLst/>
          </a:prstGeom>
          <a:noFill/>
          <a:ln w="9525">
            <a:noFill/>
            <a:miter lim="800000"/>
            <a:headEnd/>
            <a:tailEnd/>
          </a:ln>
        </p:spPr>
      </p:pic>
      <p:sp>
        <p:nvSpPr>
          <p:cNvPr id="9" name="8 Metin kutusu"/>
          <p:cNvSpPr txBox="1"/>
          <p:nvPr/>
        </p:nvSpPr>
        <p:spPr>
          <a:xfrm>
            <a:off x="539552" y="4581128"/>
            <a:ext cx="8352928" cy="1938992"/>
          </a:xfrm>
          <a:prstGeom prst="rect">
            <a:avLst/>
          </a:prstGeom>
          <a:solidFill>
            <a:srgbClr val="92D050"/>
          </a:solidFill>
        </p:spPr>
        <p:txBody>
          <a:bodyPr wrap="square" rtlCol="0">
            <a:spAutoFit/>
          </a:bodyPr>
          <a:lstStyle/>
          <a:p>
            <a:r>
              <a:rPr lang="tr-TR" sz="2400" dirty="0" smtClean="0"/>
              <a:t>Hücre içinde potasyum derişimi fazla,sodyum derişimi azdır. Hücre dışında ise tam tersi durum söz konusudur. Hücre içinin negatif olmasının nedeni derişimi hücre dışına göre fazla olan anyonlardır. Proteinler,aminoasitler,fosfatlar,sülfatlar  ve diğer negatif yüklü iyonlar bu durumun oluşmasına yol açar.</a:t>
            </a:r>
            <a:endParaRPr lang="tr-TR" sz="2400" dirty="0"/>
          </a:p>
        </p:txBody>
      </p:sp>
      <p:sp>
        <p:nvSpPr>
          <p:cNvPr id="5" name="4 Veri Yer Tutucusu"/>
          <p:cNvSpPr>
            <a:spLocks noGrp="1"/>
          </p:cNvSpPr>
          <p:nvPr>
            <p:ph type="dt" sz="half" idx="10"/>
          </p:nvPr>
        </p:nvSpPr>
        <p:spPr/>
        <p:txBody>
          <a:bodyPr/>
          <a:lstStyle/>
          <a:p>
            <a:fld id="{FFC2C78D-BED1-40CF-BA64-FB94C7329CFD}" type="datetime1">
              <a:rPr lang="tr-TR" smtClean="0"/>
              <a:pPr/>
              <a:t>20.12.2015</a:t>
            </a:fld>
            <a:endParaRPr lang="es-ES"/>
          </a:p>
        </p:txBody>
      </p:sp>
      <p:sp>
        <p:nvSpPr>
          <p:cNvPr id="6" name="5 Slayt Numarası Yer Tutucusu"/>
          <p:cNvSpPr>
            <a:spLocks noGrp="1"/>
          </p:cNvSpPr>
          <p:nvPr>
            <p:ph type="sldNum" sz="quarter" idx="12"/>
          </p:nvPr>
        </p:nvSpPr>
        <p:spPr/>
        <p:txBody>
          <a:bodyPr/>
          <a:lstStyle/>
          <a:p>
            <a:fld id="{B3FD3466-513A-4FFD-A312-5ECD2B1BC125}" type="slidenum">
              <a:rPr lang="es-ES" smtClean="0"/>
              <a:pPr/>
              <a:t>26</a:t>
            </a:fld>
            <a:endParaRPr lang="es-ES"/>
          </a:p>
        </p:txBody>
      </p:sp>
      <p:sp>
        <p:nvSpPr>
          <p:cNvPr id="7" name="6 Altbilgi Yer Tutucusu"/>
          <p:cNvSpPr>
            <a:spLocks noGrp="1"/>
          </p:cNvSpPr>
          <p:nvPr>
            <p:ph type="ftr" sz="quarter" idx="11"/>
          </p:nvPr>
        </p:nvSpPr>
        <p:spPr/>
        <p:txBody>
          <a:bodyPr/>
          <a:lstStyle/>
          <a:p>
            <a:r>
              <a:rPr lang="es-ES" smtClean="0"/>
              <a:t>Copyright Tzn Arc</a:t>
            </a:r>
            <a:endParaRPr lang="es-E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endParaRPr lang="tr-TR"/>
          </a:p>
        </p:txBody>
      </p:sp>
      <p:pic>
        <p:nvPicPr>
          <p:cNvPr id="4098" name="Picture 2"/>
          <p:cNvPicPr>
            <a:picLocks noGrp="1" noChangeAspect="1" noChangeArrowheads="1"/>
          </p:cNvPicPr>
          <p:nvPr>
            <p:ph sz="quarter" idx="1"/>
          </p:nvPr>
        </p:nvPicPr>
        <p:blipFill>
          <a:blip r:embed="rId2" cstate="print"/>
          <a:srcRect/>
          <a:stretch>
            <a:fillRect/>
          </a:stretch>
        </p:blipFill>
        <p:spPr bwMode="auto">
          <a:xfrm>
            <a:off x="971600" y="103740"/>
            <a:ext cx="7560840" cy="4864439"/>
          </a:xfrm>
          <a:prstGeom prst="rect">
            <a:avLst/>
          </a:prstGeom>
          <a:noFill/>
          <a:ln w="9525">
            <a:noFill/>
            <a:miter lim="800000"/>
            <a:headEnd/>
            <a:tailEnd/>
          </a:ln>
        </p:spPr>
      </p:pic>
      <p:sp>
        <p:nvSpPr>
          <p:cNvPr id="4" name="3 Metin kutusu"/>
          <p:cNvSpPr txBox="1"/>
          <p:nvPr/>
        </p:nvSpPr>
        <p:spPr>
          <a:xfrm>
            <a:off x="467544" y="5013176"/>
            <a:ext cx="8352928" cy="1200329"/>
          </a:xfrm>
          <a:prstGeom prst="rect">
            <a:avLst/>
          </a:prstGeom>
          <a:solidFill>
            <a:srgbClr val="FFC000"/>
          </a:solidFill>
        </p:spPr>
        <p:txBody>
          <a:bodyPr wrap="square" rtlCol="0">
            <a:spAutoFit/>
          </a:bodyPr>
          <a:lstStyle/>
          <a:p>
            <a:r>
              <a:rPr lang="tr-TR" dirty="0" smtClean="0"/>
              <a:t>Dinlenme durumunda –70 </a:t>
            </a:r>
            <a:r>
              <a:rPr lang="tr-TR" dirty="0" err="1" smtClean="0"/>
              <a:t>mVʼluk</a:t>
            </a:r>
            <a:r>
              <a:rPr lang="tr-TR" dirty="0" smtClean="0"/>
              <a:t> bir zar potansiyeli vardır. Buradaki eksi işareti, hücre içinin dışına göre negatif olduğunu gösterir.</a:t>
            </a:r>
          </a:p>
          <a:p>
            <a:r>
              <a:rPr lang="tr-TR" dirty="0" smtClean="0"/>
              <a:t>Dinlenme halindeki sinirde –70 </a:t>
            </a:r>
            <a:r>
              <a:rPr lang="tr-TR" dirty="0" err="1" smtClean="0"/>
              <a:t>mVʼluk</a:t>
            </a:r>
            <a:r>
              <a:rPr lang="tr-TR" dirty="0" smtClean="0"/>
              <a:t> potansiyel fark, </a:t>
            </a:r>
            <a:r>
              <a:rPr lang="tr-TR" b="1" dirty="0" smtClean="0"/>
              <a:t>dinlenme potansiyeli (denge potansiyeli) </a:t>
            </a:r>
            <a:r>
              <a:rPr lang="tr-TR" dirty="0" smtClean="0"/>
              <a:t>olarak adlandırılır.</a:t>
            </a:r>
            <a:endParaRPr lang="tr-TR" dirty="0"/>
          </a:p>
        </p:txBody>
      </p:sp>
      <p:sp>
        <p:nvSpPr>
          <p:cNvPr id="5" name="4 Veri Yer Tutucusu"/>
          <p:cNvSpPr>
            <a:spLocks noGrp="1"/>
          </p:cNvSpPr>
          <p:nvPr>
            <p:ph type="dt" sz="half" idx="10"/>
          </p:nvPr>
        </p:nvSpPr>
        <p:spPr/>
        <p:txBody>
          <a:bodyPr/>
          <a:lstStyle/>
          <a:p>
            <a:fld id="{2D4A11AF-67E8-4846-9922-DC3D702F293D}" type="datetime1">
              <a:rPr lang="tr-TR" smtClean="0"/>
              <a:pPr/>
              <a:t>20.12.2015</a:t>
            </a:fld>
            <a:endParaRPr lang="es-ES"/>
          </a:p>
        </p:txBody>
      </p:sp>
      <p:sp>
        <p:nvSpPr>
          <p:cNvPr id="6" name="5 Slayt Numarası Yer Tutucusu"/>
          <p:cNvSpPr>
            <a:spLocks noGrp="1"/>
          </p:cNvSpPr>
          <p:nvPr>
            <p:ph type="sldNum" sz="quarter" idx="12"/>
          </p:nvPr>
        </p:nvSpPr>
        <p:spPr/>
        <p:txBody>
          <a:bodyPr/>
          <a:lstStyle/>
          <a:p>
            <a:fld id="{B3FD3466-513A-4FFD-A312-5ECD2B1BC125}" type="slidenum">
              <a:rPr lang="es-ES" smtClean="0"/>
              <a:pPr/>
              <a:t>27</a:t>
            </a:fld>
            <a:endParaRPr lang="es-ES"/>
          </a:p>
        </p:txBody>
      </p:sp>
      <p:sp>
        <p:nvSpPr>
          <p:cNvPr id="7" name="6 Altbilgi Yer Tutucusu"/>
          <p:cNvSpPr>
            <a:spLocks noGrp="1"/>
          </p:cNvSpPr>
          <p:nvPr>
            <p:ph type="ftr" sz="quarter" idx="11"/>
          </p:nvPr>
        </p:nvSpPr>
        <p:spPr/>
        <p:txBody>
          <a:bodyPr/>
          <a:lstStyle/>
          <a:p>
            <a:r>
              <a:rPr lang="es-ES" smtClean="0"/>
              <a:t>Copyright Tzn Arc</a:t>
            </a:r>
            <a:endParaRPr lang="es-E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r>
              <a:rPr lang="tr-TR" dirty="0" smtClean="0"/>
              <a:t>POLARİZASYON</a:t>
            </a:r>
            <a:endParaRPr lang="tr-TR" dirty="0"/>
          </a:p>
        </p:txBody>
      </p:sp>
      <p:sp>
        <p:nvSpPr>
          <p:cNvPr id="3" name="2 İçerik Yer Tutucusu"/>
          <p:cNvSpPr>
            <a:spLocks noGrp="1"/>
          </p:cNvSpPr>
          <p:nvPr>
            <p:ph sz="quarter" idx="1"/>
          </p:nvPr>
        </p:nvSpPr>
        <p:spPr/>
        <p:txBody>
          <a:bodyPr/>
          <a:lstStyle/>
          <a:p>
            <a:r>
              <a:rPr lang="tr-TR" dirty="0" smtClean="0"/>
              <a:t>Dinlenme halindeki sinir hücresinde sodyum-potasyum pompası sodyumu içten dışa,potasyumu ise dıştan içe doğru pompalar. </a:t>
            </a:r>
          </a:p>
          <a:p>
            <a:endParaRPr lang="tr-TR" dirty="0" smtClean="0"/>
          </a:p>
          <a:p>
            <a:endParaRPr lang="tr-TR" dirty="0"/>
          </a:p>
        </p:txBody>
      </p:sp>
      <p:pic>
        <p:nvPicPr>
          <p:cNvPr id="6" name="Picture 2"/>
          <p:cNvPicPr>
            <a:picLocks noChangeAspect="1" noChangeArrowheads="1"/>
          </p:cNvPicPr>
          <p:nvPr/>
        </p:nvPicPr>
        <p:blipFill>
          <a:blip r:embed="rId2" cstate="print"/>
          <a:srcRect/>
          <a:stretch>
            <a:fillRect/>
          </a:stretch>
        </p:blipFill>
        <p:spPr bwMode="auto">
          <a:xfrm>
            <a:off x="1559064" y="2636912"/>
            <a:ext cx="6052502" cy="3960440"/>
          </a:xfrm>
          <a:prstGeom prst="rect">
            <a:avLst/>
          </a:prstGeom>
          <a:noFill/>
          <a:ln w="9525">
            <a:noFill/>
            <a:miter lim="800000"/>
            <a:headEnd/>
            <a:tailEnd/>
          </a:ln>
        </p:spPr>
      </p:pic>
      <p:sp>
        <p:nvSpPr>
          <p:cNvPr id="5" name="4 Veri Yer Tutucusu"/>
          <p:cNvSpPr>
            <a:spLocks noGrp="1"/>
          </p:cNvSpPr>
          <p:nvPr>
            <p:ph type="dt" sz="half" idx="10"/>
          </p:nvPr>
        </p:nvSpPr>
        <p:spPr/>
        <p:txBody>
          <a:bodyPr/>
          <a:lstStyle/>
          <a:p>
            <a:fld id="{6B950296-7ECA-44E8-8A86-51FE303B6883}" type="datetime1">
              <a:rPr lang="tr-TR" smtClean="0"/>
              <a:pPr/>
              <a:t>20.12.2015</a:t>
            </a:fld>
            <a:endParaRPr lang="es-ES"/>
          </a:p>
        </p:txBody>
      </p:sp>
      <p:sp>
        <p:nvSpPr>
          <p:cNvPr id="7" name="6 Slayt Numarası Yer Tutucusu"/>
          <p:cNvSpPr>
            <a:spLocks noGrp="1"/>
          </p:cNvSpPr>
          <p:nvPr>
            <p:ph type="sldNum" sz="quarter" idx="12"/>
          </p:nvPr>
        </p:nvSpPr>
        <p:spPr/>
        <p:txBody>
          <a:bodyPr/>
          <a:lstStyle/>
          <a:p>
            <a:fld id="{B3FD3466-513A-4FFD-A312-5ECD2B1BC125}" type="slidenum">
              <a:rPr lang="es-ES" smtClean="0"/>
              <a:pPr/>
              <a:t>28</a:t>
            </a:fld>
            <a:endParaRPr lang="es-ES"/>
          </a:p>
        </p:txBody>
      </p:sp>
      <p:sp>
        <p:nvSpPr>
          <p:cNvPr id="8" name="7 Altbilgi Yer Tutucusu"/>
          <p:cNvSpPr>
            <a:spLocks noGrp="1"/>
          </p:cNvSpPr>
          <p:nvPr>
            <p:ph type="ftr" sz="quarter" idx="11"/>
          </p:nvPr>
        </p:nvSpPr>
        <p:spPr/>
        <p:txBody>
          <a:bodyPr/>
          <a:lstStyle/>
          <a:p>
            <a:r>
              <a:rPr lang="es-ES" smtClean="0"/>
              <a:t>Copyright Tzn Arc</a:t>
            </a:r>
            <a:endParaRPr lang="es-E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endParaRPr lang="tr-TR"/>
          </a:p>
        </p:txBody>
      </p:sp>
      <p:sp>
        <p:nvSpPr>
          <p:cNvPr id="3" name="2 Veri Yer Tutucusu"/>
          <p:cNvSpPr>
            <a:spLocks noGrp="1"/>
          </p:cNvSpPr>
          <p:nvPr>
            <p:ph type="dt" sz="half" idx="10"/>
          </p:nvPr>
        </p:nvSpPr>
        <p:spPr/>
        <p:txBody>
          <a:bodyPr/>
          <a:lstStyle/>
          <a:p>
            <a:fld id="{9B713E97-8337-45E1-A789-B9CB4738CD4A}" type="datetime1">
              <a:rPr lang="tr-TR" smtClean="0"/>
              <a:pPr/>
              <a:t>20.12.2015</a:t>
            </a:fld>
            <a:endParaRPr lang="tr-TR"/>
          </a:p>
        </p:txBody>
      </p:sp>
      <p:sp>
        <p:nvSpPr>
          <p:cNvPr id="4" name="3 Slayt Numarası Yer Tutucusu"/>
          <p:cNvSpPr>
            <a:spLocks noGrp="1"/>
          </p:cNvSpPr>
          <p:nvPr>
            <p:ph type="sldNum" sz="quarter" idx="12"/>
          </p:nvPr>
        </p:nvSpPr>
        <p:spPr/>
        <p:txBody>
          <a:bodyPr/>
          <a:lstStyle/>
          <a:p>
            <a:fld id="{2A40F5E8-2454-409C-9A23-52A6819FDB7D}" type="slidenum">
              <a:rPr lang="tr-TR" smtClean="0"/>
              <a:pPr/>
              <a:t>29</a:t>
            </a:fld>
            <a:endParaRPr lang="tr-TR"/>
          </a:p>
        </p:txBody>
      </p:sp>
      <p:pic>
        <p:nvPicPr>
          <p:cNvPr id="7170" name="Picture 2"/>
          <p:cNvPicPr>
            <a:picLocks noGrp="1" noChangeAspect="1" noChangeArrowheads="1"/>
          </p:cNvPicPr>
          <p:nvPr>
            <p:ph sz="quarter" idx="1"/>
          </p:nvPr>
        </p:nvPicPr>
        <p:blipFill>
          <a:blip r:embed="rId2" cstate="print"/>
          <a:srcRect/>
          <a:stretch>
            <a:fillRect/>
          </a:stretch>
        </p:blipFill>
        <p:spPr bwMode="auto">
          <a:xfrm>
            <a:off x="615360" y="476672"/>
            <a:ext cx="8007806" cy="5543128"/>
          </a:xfrm>
          <a:prstGeom prst="rect">
            <a:avLst/>
          </a:prstGeom>
          <a:noFill/>
          <a:ln w="9525">
            <a:noFill/>
            <a:miter lim="800000"/>
            <a:headEnd/>
            <a:tailEnd/>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endParaRPr lang="tr-TR"/>
          </a:p>
        </p:txBody>
      </p:sp>
      <p:sp>
        <p:nvSpPr>
          <p:cNvPr id="3" name="2 Veri Yer Tutucusu"/>
          <p:cNvSpPr>
            <a:spLocks noGrp="1"/>
          </p:cNvSpPr>
          <p:nvPr>
            <p:ph type="dt" sz="half" idx="10"/>
          </p:nvPr>
        </p:nvSpPr>
        <p:spPr/>
        <p:txBody>
          <a:bodyPr/>
          <a:lstStyle/>
          <a:p>
            <a:fld id="{9B713E97-8337-45E1-A789-B9CB4738CD4A}" type="datetime1">
              <a:rPr lang="tr-TR" smtClean="0"/>
              <a:pPr/>
              <a:t>20.12.2015</a:t>
            </a:fld>
            <a:endParaRPr lang="tr-TR"/>
          </a:p>
        </p:txBody>
      </p:sp>
      <p:sp>
        <p:nvSpPr>
          <p:cNvPr id="4" name="3 Slayt Numarası Yer Tutucusu"/>
          <p:cNvSpPr>
            <a:spLocks noGrp="1"/>
          </p:cNvSpPr>
          <p:nvPr>
            <p:ph type="sldNum" sz="quarter" idx="12"/>
          </p:nvPr>
        </p:nvSpPr>
        <p:spPr/>
        <p:txBody>
          <a:bodyPr/>
          <a:lstStyle/>
          <a:p>
            <a:fld id="{2A40F5E8-2454-409C-9A23-52A6819FDB7D}" type="slidenum">
              <a:rPr lang="tr-TR" smtClean="0"/>
              <a:pPr/>
              <a:t>3</a:t>
            </a:fld>
            <a:endParaRPr lang="tr-TR"/>
          </a:p>
        </p:txBody>
      </p:sp>
      <p:sp>
        <p:nvSpPr>
          <p:cNvPr id="5" name="4 İçerik Yer Tutucusu"/>
          <p:cNvSpPr>
            <a:spLocks noGrp="1"/>
          </p:cNvSpPr>
          <p:nvPr>
            <p:ph sz="quarter" idx="1"/>
          </p:nvPr>
        </p:nvSpPr>
        <p:spPr>
          <a:solidFill>
            <a:schemeClr val="accent4">
              <a:lumMod val="40000"/>
              <a:lumOff val="60000"/>
            </a:schemeClr>
          </a:solidFill>
        </p:spPr>
        <p:txBody>
          <a:bodyPr/>
          <a:lstStyle/>
          <a:p>
            <a:r>
              <a:rPr lang="tr-TR" dirty="0" smtClean="0"/>
              <a:t>Bir  dokuyu oluşturan hücrelerin;</a:t>
            </a:r>
          </a:p>
          <a:p>
            <a:r>
              <a:rPr lang="tr-TR" dirty="0" smtClean="0"/>
              <a:t>Görevleri,şekilleri,DNA miktarı,gen çeşitleri,DNA’daki nükleotid dizilimleri,aktif gen çeşitleri,enzim çeşitleri,</a:t>
            </a:r>
            <a:r>
              <a:rPr lang="tr-TR" dirty="0" err="1" smtClean="0"/>
              <a:t>embriyonik</a:t>
            </a:r>
            <a:r>
              <a:rPr lang="tr-TR" dirty="0" smtClean="0"/>
              <a:t> kökenleri AYNIDIR.</a:t>
            </a:r>
          </a:p>
          <a:p>
            <a:r>
              <a:rPr lang="tr-TR" dirty="0" smtClean="0"/>
              <a:t>Sitoplazma miktarı,</a:t>
            </a:r>
            <a:r>
              <a:rPr lang="tr-TR" dirty="0" err="1" smtClean="0"/>
              <a:t>organel</a:t>
            </a:r>
            <a:r>
              <a:rPr lang="tr-TR" dirty="0" smtClean="0"/>
              <a:t> sayısı ve büyüklükleri farklı olabilir.</a:t>
            </a:r>
            <a:endParaRPr lang="tr-TR"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r>
              <a:rPr lang="tr-TR" dirty="0" err="1" smtClean="0"/>
              <a:t>Depolarizasyon</a:t>
            </a:r>
            <a:r>
              <a:rPr lang="tr-TR" dirty="0" smtClean="0"/>
              <a:t> (</a:t>
            </a:r>
            <a:r>
              <a:rPr lang="tr-TR" dirty="0" err="1" smtClean="0"/>
              <a:t>İmpuls</a:t>
            </a:r>
            <a:r>
              <a:rPr lang="tr-TR" dirty="0" smtClean="0"/>
              <a:t> iletimi)</a:t>
            </a:r>
            <a:endParaRPr lang="tr-TR" dirty="0"/>
          </a:p>
        </p:txBody>
      </p:sp>
      <p:sp>
        <p:nvSpPr>
          <p:cNvPr id="5" name="4 İçerik Yer Tutucusu"/>
          <p:cNvSpPr>
            <a:spLocks noGrp="1"/>
          </p:cNvSpPr>
          <p:nvPr>
            <p:ph sz="quarter" idx="1"/>
          </p:nvPr>
        </p:nvSpPr>
        <p:spPr>
          <a:solidFill>
            <a:schemeClr val="accent5">
              <a:lumMod val="40000"/>
              <a:lumOff val="60000"/>
            </a:schemeClr>
          </a:solidFill>
        </p:spPr>
        <p:txBody>
          <a:bodyPr/>
          <a:lstStyle/>
          <a:p>
            <a:r>
              <a:rPr lang="tr-TR" dirty="0" smtClean="0"/>
              <a:t>Sinir hücresi uyarılınca uyartının geçtiği bölgelerde sodyum ve potasyum iyonlarının geçişi ters yönde olur.</a:t>
            </a:r>
          </a:p>
          <a:p>
            <a:r>
              <a:rPr lang="tr-TR" dirty="0" smtClean="0"/>
              <a:t>Sodyum iyonları dışarıdan içeri, potasyum ise içeriden dışarı çıkar.Bu sırada enerji harcanmaz.</a:t>
            </a:r>
          </a:p>
          <a:p>
            <a:r>
              <a:rPr lang="tr-TR" dirty="0" smtClean="0"/>
              <a:t>Elektrik yükü zarda tersine döner. Dış kısım negatif, iç kısım pozitif olur. Bu duruma DEPOLARİZASYON denir.</a:t>
            </a:r>
            <a:endParaRPr lang="tr-TR" dirty="0"/>
          </a:p>
        </p:txBody>
      </p:sp>
      <p:sp>
        <p:nvSpPr>
          <p:cNvPr id="4" name="3 Veri Yer Tutucusu"/>
          <p:cNvSpPr>
            <a:spLocks noGrp="1"/>
          </p:cNvSpPr>
          <p:nvPr>
            <p:ph type="dt" sz="half" idx="10"/>
          </p:nvPr>
        </p:nvSpPr>
        <p:spPr/>
        <p:txBody>
          <a:bodyPr/>
          <a:lstStyle/>
          <a:p>
            <a:fld id="{329ADFCE-9A2D-4D36-9383-5A3A5E7FFD48}" type="datetime1">
              <a:rPr lang="tr-TR" smtClean="0"/>
              <a:pPr/>
              <a:t>20.12.2015</a:t>
            </a:fld>
            <a:endParaRPr lang="es-ES"/>
          </a:p>
        </p:txBody>
      </p:sp>
      <p:sp>
        <p:nvSpPr>
          <p:cNvPr id="6" name="5 Slayt Numarası Yer Tutucusu"/>
          <p:cNvSpPr>
            <a:spLocks noGrp="1"/>
          </p:cNvSpPr>
          <p:nvPr>
            <p:ph type="sldNum" sz="quarter" idx="12"/>
          </p:nvPr>
        </p:nvSpPr>
        <p:spPr/>
        <p:txBody>
          <a:bodyPr/>
          <a:lstStyle/>
          <a:p>
            <a:fld id="{B3FD3466-513A-4FFD-A312-5ECD2B1BC125}" type="slidenum">
              <a:rPr lang="es-ES" smtClean="0"/>
              <a:pPr/>
              <a:t>30</a:t>
            </a:fld>
            <a:endParaRPr lang="es-ES"/>
          </a:p>
        </p:txBody>
      </p:sp>
      <p:sp>
        <p:nvSpPr>
          <p:cNvPr id="7" name="6 Altbilgi Yer Tutucusu"/>
          <p:cNvSpPr>
            <a:spLocks noGrp="1"/>
          </p:cNvSpPr>
          <p:nvPr>
            <p:ph type="ftr" sz="quarter" idx="11"/>
          </p:nvPr>
        </p:nvSpPr>
        <p:spPr/>
        <p:txBody>
          <a:bodyPr/>
          <a:lstStyle/>
          <a:p>
            <a:r>
              <a:rPr lang="es-ES" smtClean="0"/>
              <a:t>Copyright Tzn Arc</a:t>
            </a:r>
            <a:endParaRPr lang="es-E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endParaRPr lang="tr-TR"/>
          </a:p>
        </p:txBody>
      </p:sp>
      <p:pic>
        <p:nvPicPr>
          <p:cNvPr id="5122" name="Picture 2"/>
          <p:cNvPicPr>
            <a:picLocks noGrp="1" noChangeAspect="1" noChangeArrowheads="1"/>
          </p:cNvPicPr>
          <p:nvPr>
            <p:ph sz="quarter" idx="1"/>
          </p:nvPr>
        </p:nvPicPr>
        <p:blipFill>
          <a:blip r:embed="rId2" cstate="print"/>
          <a:srcRect/>
          <a:stretch>
            <a:fillRect/>
          </a:stretch>
        </p:blipFill>
        <p:spPr bwMode="auto">
          <a:xfrm>
            <a:off x="395536" y="126801"/>
            <a:ext cx="8208912" cy="6470551"/>
          </a:xfrm>
          <a:prstGeom prst="rect">
            <a:avLst/>
          </a:prstGeom>
          <a:noFill/>
          <a:ln w="9525">
            <a:noFill/>
            <a:miter lim="800000"/>
            <a:headEnd/>
            <a:tailEnd/>
          </a:ln>
        </p:spPr>
      </p:pic>
      <p:sp>
        <p:nvSpPr>
          <p:cNvPr id="4" name="3 Metin kutusu"/>
          <p:cNvSpPr txBox="1"/>
          <p:nvPr/>
        </p:nvSpPr>
        <p:spPr>
          <a:xfrm>
            <a:off x="5724128" y="404664"/>
            <a:ext cx="3096344" cy="1754326"/>
          </a:xfrm>
          <a:prstGeom prst="rect">
            <a:avLst/>
          </a:prstGeom>
          <a:solidFill>
            <a:srgbClr val="9966FF"/>
          </a:solidFill>
        </p:spPr>
        <p:txBody>
          <a:bodyPr wrap="square" rtlCol="0">
            <a:spAutoFit/>
          </a:bodyPr>
          <a:lstStyle/>
          <a:p>
            <a:r>
              <a:rPr lang="tr-TR" dirty="0" smtClean="0"/>
              <a:t>Sinir, aktivite gösterdiği sırada yani </a:t>
            </a:r>
            <a:r>
              <a:rPr lang="tr-TR" dirty="0" err="1" smtClean="0"/>
              <a:t>impuls</a:t>
            </a:r>
            <a:r>
              <a:rPr lang="tr-TR" dirty="0" smtClean="0"/>
              <a:t> ilettiği sırada zarın </a:t>
            </a:r>
            <a:r>
              <a:rPr lang="tr-TR" dirty="0" err="1" smtClean="0"/>
              <a:t>Na</a:t>
            </a:r>
            <a:r>
              <a:rPr lang="tr-TR" dirty="0" smtClean="0"/>
              <a:t>+ geçirgenliği 500</a:t>
            </a:r>
          </a:p>
          <a:p>
            <a:r>
              <a:rPr lang="tr-TR" dirty="0" smtClean="0"/>
              <a:t>kat artar ve </a:t>
            </a:r>
            <a:r>
              <a:rPr lang="tr-TR" dirty="0" err="1" smtClean="0"/>
              <a:t>Na</a:t>
            </a:r>
            <a:r>
              <a:rPr lang="tr-TR" dirty="0" smtClean="0"/>
              <a:t>+ hızla içeri girer</a:t>
            </a:r>
            <a:endParaRPr lang="tr-TR" dirty="0"/>
          </a:p>
        </p:txBody>
      </p:sp>
      <p:sp>
        <p:nvSpPr>
          <p:cNvPr id="5" name="4 Veri Yer Tutucusu"/>
          <p:cNvSpPr>
            <a:spLocks noGrp="1"/>
          </p:cNvSpPr>
          <p:nvPr>
            <p:ph type="dt" sz="half" idx="10"/>
          </p:nvPr>
        </p:nvSpPr>
        <p:spPr/>
        <p:txBody>
          <a:bodyPr/>
          <a:lstStyle/>
          <a:p>
            <a:fld id="{D0B3C6AC-819B-4C8E-A461-78A6D9753B3F}" type="datetime1">
              <a:rPr lang="tr-TR" smtClean="0"/>
              <a:pPr/>
              <a:t>20.12.2015</a:t>
            </a:fld>
            <a:endParaRPr lang="es-ES"/>
          </a:p>
        </p:txBody>
      </p:sp>
      <p:sp>
        <p:nvSpPr>
          <p:cNvPr id="6" name="5 Slayt Numarası Yer Tutucusu"/>
          <p:cNvSpPr>
            <a:spLocks noGrp="1"/>
          </p:cNvSpPr>
          <p:nvPr>
            <p:ph type="sldNum" sz="quarter" idx="12"/>
          </p:nvPr>
        </p:nvSpPr>
        <p:spPr/>
        <p:txBody>
          <a:bodyPr/>
          <a:lstStyle/>
          <a:p>
            <a:fld id="{B3FD3466-513A-4FFD-A312-5ECD2B1BC125}" type="slidenum">
              <a:rPr lang="es-ES" smtClean="0"/>
              <a:pPr/>
              <a:t>31</a:t>
            </a:fld>
            <a:endParaRPr lang="es-ES"/>
          </a:p>
        </p:txBody>
      </p:sp>
      <p:sp>
        <p:nvSpPr>
          <p:cNvPr id="7" name="6 Altbilgi Yer Tutucusu"/>
          <p:cNvSpPr>
            <a:spLocks noGrp="1"/>
          </p:cNvSpPr>
          <p:nvPr>
            <p:ph type="ftr" sz="quarter" idx="11"/>
          </p:nvPr>
        </p:nvSpPr>
        <p:spPr/>
        <p:txBody>
          <a:bodyPr/>
          <a:lstStyle/>
          <a:p>
            <a:r>
              <a:rPr lang="es-ES" smtClean="0"/>
              <a:t>Copyright Tzn Arc</a:t>
            </a:r>
            <a:endParaRPr lang="es-ES"/>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endParaRPr lang="tr-TR"/>
          </a:p>
        </p:txBody>
      </p:sp>
      <p:sp>
        <p:nvSpPr>
          <p:cNvPr id="3" name="2 Veri Yer Tutucusu"/>
          <p:cNvSpPr>
            <a:spLocks noGrp="1"/>
          </p:cNvSpPr>
          <p:nvPr>
            <p:ph type="dt" sz="half" idx="10"/>
          </p:nvPr>
        </p:nvSpPr>
        <p:spPr/>
        <p:txBody>
          <a:bodyPr/>
          <a:lstStyle/>
          <a:p>
            <a:fld id="{9B713E97-8337-45E1-A789-B9CB4738CD4A}" type="datetime1">
              <a:rPr lang="tr-TR" smtClean="0"/>
              <a:pPr/>
              <a:t>20.12.2015</a:t>
            </a:fld>
            <a:endParaRPr lang="tr-TR"/>
          </a:p>
        </p:txBody>
      </p:sp>
      <p:sp>
        <p:nvSpPr>
          <p:cNvPr id="4" name="3 Slayt Numarası Yer Tutucusu"/>
          <p:cNvSpPr>
            <a:spLocks noGrp="1"/>
          </p:cNvSpPr>
          <p:nvPr>
            <p:ph type="sldNum" sz="quarter" idx="12"/>
          </p:nvPr>
        </p:nvSpPr>
        <p:spPr/>
        <p:txBody>
          <a:bodyPr/>
          <a:lstStyle/>
          <a:p>
            <a:fld id="{2A40F5E8-2454-409C-9A23-52A6819FDB7D}" type="slidenum">
              <a:rPr lang="tr-TR" smtClean="0"/>
              <a:pPr/>
              <a:t>32</a:t>
            </a:fld>
            <a:endParaRPr lang="tr-TR"/>
          </a:p>
        </p:txBody>
      </p:sp>
      <p:pic>
        <p:nvPicPr>
          <p:cNvPr id="8194" name="Picture 2"/>
          <p:cNvPicPr>
            <a:picLocks noGrp="1" noChangeAspect="1" noChangeArrowheads="1"/>
          </p:cNvPicPr>
          <p:nvPr>
            <p:ph sz="quarter" idx="1"/>
          </p:nvPr>
        </p:nvPicPr>
        <p:blipFill>
          <a:blip r:embed="rId2" cstate="print"/>
          <a:srcRect/>
          <a:stretch>
            <a:fillRect/>
          </a:stretch>
        </p:blipFill>
        <p:spPr bwMode="auto">
          <a:xfrm>
            <a:off x="709373" y="404664"/>
            <a:ext cx="8098556" cy="5688632"/>
          </a:xfrm>
          <a:prstGeom prst="rect">
            <a:avLst/>
          </a:prstGeom>
          <a:noFill/>
          <a:ln w="9525">
            <a:noFill/>
            <a:miter lim="800000"/>
            <a:headEnd/>
            <a:tailEnd/>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r>
              <a:rPr lang="tr-TR" dirty="0" smtClean="0"/>
              <a:t>REPOLARİZASYON</a:t>
            </a:r>
            <a:endParaRPr lang="tr-TR" dirty="0"/>
          </a:p>
        </p:txBody>
      </p:sp>
      <p:sp>
        <p:nvSpPr>
          <p:cNvPr id="3" name="2 Veri Yer Tutucusu"/>
          <p:cNvSpPr>
            <a:spLocks noGrp="1"/>
          </p:cNvSpPr>
          <p:nvPr>
            <p:ph type="dt" sz="half" idx="10"/>
          </p:nvPr>
        </p:nvSpPr>
        <p:spPr/>
        <p:txBody>
          <a:bodyPr/>
          <a:lstStyle/>
          <a:p>
            <a:fld id="{9B713E97-8337-45E1-A789-B9CB4738CD4A}" type="datetime1">
              <a:rPr lang="tr-TR" smtClean="0"/>
              <a:pPr/>
              <a:t>20.12.2015</a:t>
            </a:fld>
            <a:endParaRPr lang="tr-TR"/>
          </a:p>
        </p:txBody>
      </p:sp>
      <p:sp>
        <p:nvSpPr>
          <p:cNvPr id="4" name="3 Slayt Numarası Yer Tutucusu"/>
          <p:cNvSpPr>
            <a:spLocks noGrp="1"/>
          </p:cNvSpPr>
          <p:nvPr>
            <p:ph type="sldNum" sz="quarter" idx="12"/>
          </p:nvPr>
        </p:nvSpPr>
        <p:spPr/>
        <p:txBody>
          <a:bodyPr/>
          <a:lstStyle/>
          <a:p>
            <a:fld id="{2A40F5E8-2454-409C-9A23-52A6819FDB7D}" type="slidenum">
              <a:rPr lang="tr-TR" smtClean="0"/>
              <a:pPr/>
              <a:t>33</a:t>
            </a:fld>
            <a:endParaRPr lang="tr-TR"/>
          </a:p>
        </p:txBody>
      </p:sp>
      <p:sp>
        <p:nvSpPr>
          <p:cNvPr id="5" name="4 İçerik Yer Tutucusu"/>
          <p:cNvSpPr>
            <a:spLocks noGrp="1"/>
          </p:cNvSpPr>
          <p:nvPr>
            <p:ph sz="quarter" idx="1"/>
          </p:nvPr>
        </p:nvSpPr>
        <p:spPr>
          <a:solidFill>
            <a:schemeClr val="accent4">
              <a:lumMod val="60000"/>
              <a:lumOff val="40000"/>
            </a:schemeClr>
          </a:solidFill>
        </p:spPr>
        <p:txBody>
          <a:bodyPr/>
          <a:lstStyle/>
          <a:p>
            <a:r>
              <a:rPr lang="tr-TR" dirty="0" err="1" smtClean="0"/>
              <a:t>Depolarizasyondan</a:t>
            </a:r>
            <a:r>
              <a:rPr lang="tr-TR" dirty="0" smtClean="0"/>
              <a:t> sonra hücre zarında bulunan </a:t>
            </a:r>
            <a:r>
              <a:rPr lang="tr-TR" dirty="0" err="1" smtClean="0"/>
              <a:t>Na</a:t>
            </a:r>
            <a:r>
              <a:rPr lang="tr-TR" dirty="0" smtClean="0"/>
              <a:t>+ kapıları kapanır ve </a:t>
            </a:r>
            <a:r>
              <a:rPr lang="it-IT" dirty="0" smtClean="0"/>
              <a:t>hücre içine Na+ girişi durdurulur.</a:t>
            </a:r>
            <a:endParaRPr lang="tr-TR" dirty="0" smtClean="0"/>
          </a:p>
          <a:p>
            <a:r>
              <a:rPr lang="tr-TR" dirty="0" smtClean="0"/>
              <a:t>Ardından hücre zarındaki K+ kapıları açılır ve  hücre içindeki K+</a:t>
            </a:r>
            <a:r>
              <a:rPr lang="tr-TR" dirty="0" err="1" smtClean="0"/>
              <a:t>lar</a:t>
            </a:r>
            <a:r>
              <a:rPr lang="tr-TR" dirty="0" smtClean="0"/>
              <a:t> hücre dışına doğru akmaya başlar.</a:t>
            </a:r>
          </a:p>
          <a:p>
            <a:r>
              <a:rPr lang="tr-TR" dirty="0" smtClean="0"/>
              <a:t> hücre içinden hücre dışına çıkan K+</a:t>
            </a:r>
            <a:r>
              <a:rPr lang="tr-TR" dirty="0" err="1" smtClean="0"/>
              <a:t>lar</a:t>
            </a:r>
            <a:r>
              <a:rPr lang="tr-TR" dirty="0" smtClean="0"/>
              <a:t> nedeniyle yine hücre içi negatif (–), hücre dışı pozitif (+) yüklü duruma gelir.</a:t>
            </a:r>
          </a:p>
          <a:p>
            <a:r>
              <a:rPr lang="tr-TR" dirty="0" err="1" smtClean="0"/>
              <a:t>Repolarize</a:t>
            </a:r>
            <a:r>
              <a:rPr lang="tr-TR" dirty="0" smtClean="0"/>
              <a:t> durumda bir sinir hücresinin içinde </a:t>
            </a:r>
            <a:r>
              <a:rPr lang="tr-TR" dirty="0" err="1" smtClean="0"/>
              <a:t>Na</a:t>
            </a:r>
            <a:r>
              <a:rPr lang="tr-TR" dirty="0" smtClean="0"/>
              <a:t>+ iyonları fazla, dışında ise K+ iyonları fazladır.</a:t>
            </a:r>
            <a:endParaRPr lang="tr-TR"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endParaRPr lang="tr-TR"/>
          </a:p>
        </p:txBody>
      </p:sp>
      <p:sp>
        <p:nvSpPr>
          <p:cNvPr id="3" name="2 Veri Yer Tutucusu"/>
          <p:cNvSpPr>
            <a:spLocks noGrp="1"/>
          </p:cNvSpPr>
          <p:nvPr>
            <p:ph type="dt" sz="half" idx="10"/>
          </p:nvPr>
        </p:nvSpPr>
        <p:spPr/>
        <p:txBody>
          <a:bodyPr/>
          <a:lstStyle/>
          <a:p>
            <a:fld id="{9B713E97-8337-45E1-A789-B9CB4738CD4A}" type="datetime1">
              <a:rPr lang="tr-TR" smtClean="0"/>
              <a:pPr/>
              <a:t>20.12.2015</a:t>
            </a:fld>
            <a:endParaRPr lang="tr-TR"/>
          </a:p>
        </p:txBody>
      </p:sp>
      <p:sp>
        <p:nvSpPr>
          <p:cNvPr id="4" name="3 Slayt Numarası Yer Tutucusu"/>
          <p:cNvSpPr>
            <a:spLocks noGrp="1"/>
          </p:cNvSpPr>
          <p:nvPr>
            <p:ph type="sldNum" sz="quarter" idx="12"/>
          </p:nvPr>
        </p:nvSpPr>
        <p:spPr/>
        <p:txBody>
          <a:bodyPr/>
          <a:lstStyle/>
          <a:p>
            <a:fld id="{2A40F5E8-2454-409C-9A23-52A6819FDB7D}" type="slidenum">
              <a:rPr lang="tr-TR" smtClean="0"/>
              <a:pPr/>
              <a:t>34</a:t>
            </a:fld>
            <a:endParaRPr lang="tr-TR"/>
          </a:p>
        </p:txBody>
      </p:sp>
      <p:pic>
        <p:nvPicPr>
          <p:cNvPr id="1026" name="Picture 2"/>
          <p:cNvPicPr>
            <a:picLocks noGrp="1" noChangeAspect="1" noChangeArrowheads="1"/>
          </p:cNvPicPr>
          <p:nvPr>
            <p:ph sz="quarter" idx="1"/>
          </p:nvPr>
        </p:nvPicPr>
        <p:blipFill>
          <a:blip r:embed="rId2" cstate="print"/>
          <a:srcRect/>
          <a:stretch>
            <a:fillRect/>
          </a:stretch>
        </p:blipFill>
        <p:spPr bwMode="auto">
          <a:xfrm>
            <a:off x="549546" y="285027"/>
            <a:ext cx="8414941" cy="5734773"/>
          </a:xfrm>
          <a:prstGeom prst="rect">
            <a:avLst/>
          </a:prstGeom>
          <a:noFill/>
          <a:ln w="9525">
            <a:noFill/>
            <a:miter lim="800000"/>
            <a:headEnd/>
            <a:tailEnd/>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endParaRPr lang="tr-TR"/>
          </a:p>
        </p:txBody>
      </p:sp>
      <p:sp>
        <p:nvSpPr>
          <p:cNvPr id="3" name="2 Veri Yer Tutucusu"/>
          <p:cNvSpPr>
            <a:spLocks noGrp="1"/>
          </p:cNvSpPr>
          <p:nvPr>
            <p:ph type="dt" sz="half" idx="10"/>
          </p:nvPr>
        </p:nvSpPr>
        <p:spPr/>
        <p:txBody>
          <a:bodyPr/>
          <a:lstStyle/>
          <a:p>
            <a:fld id="{939CDAB0-7701-4BB5-B0A1-C96B678FAB70}" type="datetime1">
              <a:rPr lang="tr-TR" smtClean="0"/>
              <a:pPr/>
              <a:t>20.12.2015</a:t>
            </a:fld>
            <a:endParaRPr lang="es-ES"/>
          </a:p>
        </p:txBody>
      </p:sp>
      <p:sp>
        <p:nvSpPr>
          <p:cNvPr id="4" name="3 Altbilgi Yer Tutucusu"/>
          <p:cNvSpPr>
            <a:spLocks noGrp="1"/>
          </p:cNvSpPr>
          <p:nvPr>
            <p:ph type="ftr" sz="quarter" idx="11"/>
          </p:nvPr>
        </p:nvSpPr>
        <p:spPr/>
        <p:txBody>
          <a:bodyPr/>
          <a:lstStyle/>
          <a:p>
            <a:r>
              <a:rPr lang="es-ES" smtClean="0"/>
              <a:t>Copyright Tzn Arc</a:t>
            </a:r>
            <a:endParaRPr lang="es-ES"/>
          </a:p>
        </p:txBody>
      </p:sp>
      <p:sp>
        <p:nvSpPr>
          <p:cNvPr id="5" name="4 Slayt Numarası Yer Tutucusu"/>
          <p:cNvSpPr>
            <a:spLocks noGrp="1"/>
          </p:cNvSpPr>
          <p:nvPr>
            <p:ph type="sldNum" sz="quarter" idx="12"/>
          </p:nvPr>
        </p:nvSpPr>
        <p:spPr/>
        <p:txBody>
          <a:bodyPr/>
          <a:lstStyle/>
          <a:p>
            <a:fld id="{B3FD3466-513A-4FFD-A312-5ECD2B1BC125}" type="slidenum">
              <a:rPr lang="es-ES" smtClean="0"/>
              <a:pPr/>
              <a:t>35</a:t>
            </a:fld>
            <a:endParaRPr lang="es-ES"/>
          </a:p>
        </p:txBody>
      </p:sp>
      <p:pic>
        <p:nvPicPr>
          <p:cNvPr id="1026" name="Picture 2"/>
          <p:cNvPicPr>
            <a:picLocks noGrp="1" noChangeAspect="1" noChangeArrowheads="1"/>
          </p:cNvPicPr>
          <p:nvPr>
            <p:ph sz="quarter" idx="1"/>
          </p:nvPr>
        </p:nvPicPr>
        <p:blipFill>
          <a:blip r:embed="rId2" cstate="print"/>
          <a:srcRect/>
          <a:stretch>
            <a:fillRect/>
          </a:stretch>
        </p:blipFill>
        <p:spPr bwMode="auto">
          <a:xfrm>
            <a:off x="827584" y="764704"/>
            <a:ext cx="7524953" cy="4968552"/>
          </a:xfrm>
          <a:prstGeom prst="rect">
            <a:avLst/>
          </a:prstGeom>
          <a:noFill/>
          <a:ln w="9525">
            <a:noFill/>
            <a:miter lim="800000"/>
            <a:headEnd/>
            <a:tailEnd/>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endParaRPr lang="tr-TR"/>
          </a:p>
        </p:txBody>
      </p:sp>
      <p:sp>
        <p:nvSpPr>
          <p:cNvPr id="3" name="2 Veri Yer Tutucusu"/>
          <p:cNvSpPr>
            <a:spLocks noGrp="1"/>
          </p:cNvSpPr>
          <p:nvPr>
            <p:ph type="dt" sz="half" idx="10"/>
          </p:nvPr>
        </p:nvSpPr>
        <p:spPr/>
        <p:txBody>
          <a:bodyPr/>
          <a:lstStyle/>
          <a:p>
            <a:fld id="{939CDAB0-7701-4BB5-B0A1-C96B678FAB70}" type="datetime1">
              <a:rPr lang="tr-TR" smtClean="0"/>
              <a:pPr/>
              <a:t>20.12.2015</a:t>
            </a:fld>
            <a:endParaRPr lang="es-ES"/>
          </a:p>
        </p:txBody>
      </p:sp>
      <p:sp>
        <p:nvSpPr>
          <p:cNvPr id="4" name="3 Altbilgi Yer Tutucusu"/>
          <p:cNvSpPr>
            <a:spLocks noGrp="1"/>
          </p:cNvSpPr>
          <p:nvPr>
            <p:ph type="ftr" sz="quarter" idx="11"/>
          </p:nvPr>
        </p:nvSpPr>
        <p:spPr/>
        <p:txBody>
          <a:bodyPr/>
          <a:lstStyle/>
          <a:p>
            <a:r>
              <a:rPr lang="es-ES" smtClean="0"/>
              <a:t>Copyright Tzn Arc</a:t>
            </a:r>
            <a:endParaRPr lang="es-ES"/>
          </a:p>
        </p:txBody>
      </p:sp>
      <p:sp>
        <p:nvSpPr>
          <p:cNvPr id="5" name="4 Slayt Numarası Yer Tutucusu"/>
          <p:cNvSpPr>
            <a:spLocks noGrp="1"/>
          </p:cNvSpPr>
          <p:nvPr>
            <p:ph type="sldNum" sz="quarter" idx="12"/>
          </p:nvPr>
        </p:nvSpPr>
        <p:spPr/>
        <p:txBody>
          <a:bodyPr/>
          <a:lstStyle/>
          <a:p>
            <a:fld id="{B3FD3466-513A-4FFD-A312-5ECD2B1BC125}" type="slidenum">
              <a:rPr lang="es-ES" smtClean="0"/>
              <a:pPr/>
              <a:t>36</a:t>
            </a:fld>
            <a:endParaRPr lang="es-ES"/>
          </a:p>
        </p:txBody>
      </p:sp>
      <p:pic>
        <p:nvPicPr>
          <p:cNvPr id="5122" name="Picture 2"/>
          <p:cNvPicPr>
            <a:picLocks noGrp="1" noChangeAspect="1" noChangeArrowheads="1"/>
          </p:cNvPicPr>
          <p:nvPr>
            <p:ph sz="quarter" idx="1"/>
          </p:nvPr>
        </p:nvPicPr>
        <p:blipFill>
          <a:blip r:embed="rId2" cstate="print"/>
          <a:srcRect/>
          <a:stretch>
            <a:fillRect/>
          </a:stretch>
        </p:blipFill>
        <p:spPr bwMode="auto">
          <a:xfrm>
            <a:off x="179512" y="260648"/>
            <a:ext cx="8424936" cy="6004196"/>
          </a:xfrm>
          <a:prstGeom prst="rect">
            <a:avLst/>
          </a:prstGeom>
          <a:noFill/>
          <a:ln w="9525">
            <a:noFill/>
            <a:miter lim="800000"/>
            <a:headEnd/>
            <a:tailEnd/>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endParaRPr lang="tr-TR"/>
          </a:p>
        </p:txBody>
      </p:sp>
      <p:sp>
        <p:nvSpPr>
          <p:cNvPr id="3" name="2 Veri Yer Tutucusu"/>
          <p:cNvSpPr>
            <a:spLocks noGrp="1"/>
          </p:cNvSpPr>
          <p:nvPr>
            <p:ph type="dt" sz="half" idx="10"/>
          </p:nvPr>
        </p:nvSpPr>
        <p:spPr/>
        <p:txBody>
          <a:bodyPr/>
          <a:lstStyle/>
          <a:p>
            <a:fld id="{939CDAB0-7701-4BB5-B0A1-C96B678FAB70}" type="datetime1">
              <a:rPr lang="tr-TR" smtClean="0"/>
              <a:pPr/>
              <a:t>20.12.2015</a:t>
            </a:fld>
            <a:endParaRPr lang="es-ES"/>
          </a:p>
        </p:txBody>
      </p:sp>
      <p:sp>
        <p:nvSpPr>
          <p:cNvPr id="4" name="3 Altbilgi Yer Tutucusu"/>
          <p:cNvSpPr>
            <a:spLocks noGrp="1"/>
          </p:cNvSpPr>
          <p:nvPr>
            <p:ph type="ftr" sz="quarter" idx="11"/>
          </p:nvPr>
        </p:nvSpPr>
        <p:spPr/>
        <p:txBody>
          <a:bodyPr/>
          <a:lstStyle/>
          <a:p>
            <a:r>
              <a:rPr lang="es-ES" smtClean="0"/>
              <a:t>Copyright Tzn Arc</a:t>
            </a:r>
            <a:endParaRPr lang="es-ES"/>
          </a:p>
        </p:txBody>
      </p:sp>
      <p:sp>
        <p:nvSpPr>
          <p:cNvPr id="5" name="4 Slayt Numarası Yer Tutucusu"/>
          <p:cNvSpPr>
            <a:spLocks noGrp="1"/>
          </p:cNvSpPr>
          <p:nvPr>
            <p:ph type="sldNum" sz="quarter" idx="12"/>
          </p:nvPr>
        </p:nvSpPr>
        <p:spPr/>
        <p:txBody>
          <a:bodyPr/>
          <a:lstStyle/>
          <a:p>
            <a:fld id="{B3FD3466-513A-4FFD-A312-5ECD2B1BC125}" type="slidenum">
              <a:rPr lang="es-ES" smtClean="0"/>
              <a:pPr/>
              <a:t>37</a:t>
            </a:fld>
            <a:endParaRPr lang="es-ES"/>
          </a:p>
        </p:txBody>
      </p:sp>
      <p:pic>
        <p:nvPicPr>
          <p:cNvPr id="4098" name="Picture 2"/>
          <p:cNvPicPr>
            <a:picLocks noGrp="1" noChangeAspect="1" noChangeArrowheads="1"/>
          </p:cNvPicPr>
          <p:nvPr>
            <p:ph sz="quarter" idx="1"/>
          </p:nvPr>
        </p:nvPicPr>
        <p:blipFill>
          <a:blip r:embed="rId2" cstate="print"/>
          <a:srcRect/>
          <a:stretch>
            <a:fillRect/>
          </a:stretch>
        </p:blipFill>
        <p:spPr bwMode="auto">
          <a:xfrm>
            <a:off x="283989" y="548680"/>
            <a:ext cx="8752927" cy="5400600"/>
          </a:xfrm>
          <a:prstGeom prst="rect">
            <a:avLst/>
          </a:prstGeom>
          <a:noFill/>
          <a:ln w="9525">
            <a:noFill/>
            <a:miter lim="800000"/>
            <a:headEnd/>
            <a:tailEnd/>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endParaRPr lang="tr-TR"/>
          </a:p>
        </p:txBody>
      </p:sp>
      <p:sp>
        <p:nvSpPr>
          <p:cNvPr id="3" name="2 Veri Yer Tutucusu"/>
          <p:cNvSpPr>
            <a:spLocks noGrp="1"/>
          </p:cNvSpPr>
          <p:nvPr>
            <p:ph type="dt" sz="half" idx="10"/>
          </p:nvPr>
        </p:nvSpPr>
        <p:spPr/>
        <p:txBody>
          <a:bodyPr/>
          <a:lstStyle/>
          <a:p>
            <a:fld id="{9B713E97-8337-45E1-A789-B9CB4738CD4A}" type="datetime1">
              <a:rPr lang="tr-TR" smtClean="0"/>
              <a:pPr/>
              <a:t>20.12.2015</a:t>
            </a:fld>
            <a:endParaRPr lang="tr-TR"/>
          </a:p>
        </p:txBody>
      </p:sp>
      <p:sp>
        <p:nvSpPr>
          <p:cNvPr id="4" name="3 Slayt Numarası Yer Tutucusu"/>
          <p:cNvSpPr>
            <a:spLocks noGrp="1"/>
          </p:cNvSpPr>
          <p:nvPr>
            <p:ph type="sldNum" sz="quarter" idx="12"/>
          </p:nvPr>
        </p:nvSpPr>
        <p:spPr/>
        <p:txBody>
          <a:bodyPr/>
          <a:lstStyle/>
          <a:p>
            <a:fld id="{2A40F5E8-2454-409C-9A23-52A6819FDB7D}" type="slidenum">
              <a:rPr lang="tr-TR" smtClean="0"/>
              <a:pPr/>
              <a:t>38</a:t>
            </a:fld>
            <a:endParaRPr lang="tr-TR"/>
          </a:p>
        </p:txBody>
      </p:sp>
      <p:pic>
        <p:nvPicPr>
          <p:cNvPr id="2050" name="Picture 2"/>
          <p:cNvPicPr>
            <a:picLocks noGrp="1" noChangeAspect="1" noChangeArrowheads="1"/>
          </p:cNvPicPr>
          <p:nvPr>
            <p:ph sz="quarter" idx="1"/>
          </p:nvPr>
        </p:nvPicPr>
        <p:blipFill>
          <a:blip r:embed="rId2" cstate="print"/>
          <a:srcRect/>
          <a:stretch>
            <a:fillRect/>
          </a:stretch>
        </p:blipFill>
        <p:spPr bwMode="auto">
          <a:xfrm>
            <a:off x="914400" y="404664"/>
            <a:ext cx="7772400" cy="5265693"/>
          </a:xfrm>
          <a:prstGeom prst="rect">
            <a:avLst/>
          </a:prstGeom>
          <a:noFill/>
          <a:ln w="9525">
            <a:noFill/>
            <a:miter lim="800000"/>
            <a:headEnd/>
            <a:tailEnd/>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endParaRPr lang="tr-TR"/>
          </a:p>
        </p:txBody>
      </p:sp>
      <p:pic>
        <p:nvPicPr>
          <p:cNvPr id="3074" name="Picture 2"/>
          <p:cNvPicPr>
            <a:picLocks noGrp="1" noChangeAspect="1" noChangeArrowheads="1"/>
          </p:cNvPicPr>
          <p:nvPr>
            <p:ph sz="quarter" idx="1"/>
          </p:nvPr>
        </p:nvPicPr>
        <p:blipFill>
          <a:blip r:embed="rId2" cstate="print"/>
          <a:srcRect/>
          <a:stretch>
            <a:fillRect/>
          </a:stretch>
        </p:blipFill>
        <p:spPr bwMode="auto">
          <a:xfrm>
            <a:off x="395537" y="267678"/>
            <a:ext cx="8557184" cy="6185658"/>
          </a:xfrm>
          <a:prstGeom prst="rect">
            <a:avLst/>
          </a:prstGeom>
          <a:noFill/>
          <a:ln w="9525">
            <a:noFill/>
            <a:miter lim="800000"/>
            <a:headEnd/>
            <a:tailEnd/>
          </a:ln>
        </p:spPr>
      </p:pic>
      <p:sp>
        <p:nvSpPr>
          <p:cNvPr id="4" name="3 Veri Yer Tutucusu"/>
          <p:cNvSpPr>
            <a:spLocks noGrp="1"/>
          </p:cNvSpPr>
          <p:nvPr>
            <p:ph type="dt" sz="half" idx="10"/>
          </p:nvPr>
        </p:nvSpPr>
        <p:spPr/>
        <p:txBody>
          <a:bodyPr/>
          <a:lstStyle/>
          <a:p>
            <a:fld id="{4DF74945-ED17-434A-A5A9-8E994F63F25B}" type="datetime1">
              <a:rPr lang="tr-TR" smtClean="0"/>
              <a:pPr/>
              <a:t>20.12.2015</a:t>
            </a:fld>
            <a:endParaRPr lang="es-ES"/>
          </a:p>
        </p:txBody>
      </p:sp>
      <p:sp>
        <p:nvSpPr>
          <p:cNvPr id="5" name="4 Slayt Numarası Yer Tutucusu"/>
          <p:cNvSpPr>
            <a:spLocks noGrp="1"/>
          </p:cNvSpPr>
          <p:nvPr>
            <p:ph type="sldNum" sz="quarter" idx="12"/>
          </p:nvPr>
        </p:nvSpPr>
        <p:spPr/>
        <p:txBody>
          <a:bodyPr/>
          <a:lstStyle/>
          <a:p>
            <a:fld id="{B3FD3466-513A-4FFD-A312-5ECD2B1BC125}" type="slidenum">
              <a:rPr lang="es-ES" smtClean="0"/>
              <a:pPr/>
              <a:t>39</a:t>
            </a:fld>
            <a:endParaRPr lang="es-ES"/>
          </a:p>
        </p:txBody>
      </p:sp>
      <p:sp>
        <p:nvSpPr>
          <p:cNvPr id="6" name="5 Altbilgi Yer Tutucusu"/>
          <p:cNvSpPr>
            <a:spLocks noGrp="1"/>
          </p:cNvSpPr>
          <p:nvPr>
            <p:ph type="ftr" sz="quarter" idx="11"/>
          </p:nvPr>
        </p:nvSpPr>
        <p:spPr/>
        <p:txBody>
          <a:bodyPr/>
          <a:lstStyle/>
          <a:p>
            <a:r>
              <a:rPr lang="es-ES" smtClean="0"/>
              <a:t>Copyright Tzn Arc</a:t>
            </a:r>
            <a:endParaRPr lang="es-E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endParaRPr lang="tr-TR"/>
          </a:p>
        </p:txBody>
      </p:sp>
      <p:pic>
        <p:nvPicPr>
          <p:cNvPr id="2050" name="Picture 2"/>
          <p:cNvPicPr>
            <a:picLocks noGrp="1" noChangeAspect="1" noChangeArrowheads="1"/>
          </p:cNvPicPr>
          <p:nvPr>
            <p:ph sz="quarter" idx="1"/>
          </p:nvPr>
        </p:nvPicPr>
        <p:blipFill>
          <a:blip r:embed="rId2" cstate="print"/>
          <a:srcRect/>
          <a:stretch>
            <a:fillRect/>
          </a:stretch>
        </p:blipFill>
        <p:spPr bwMode="auto">
          <a:xfrm>
            <a:off x="412988" y="384767"/>
            <a:ext cx="8263468" cy="5924553"/>
          </a:xfrm>
          <a:prstGeom prst="rect">
            <a:avLst/>
          </a:prstGeom>
          <a:noFill/>
          <a:ln w="9525">
            <a:noFill/>
            <a:miter lim="800000"/>
            <a:headEnd/>
            <a:tailEnd/>
          </a:ln>
        </p:spPr>
      </p:pic>
      <p:sp>
        <p:nvSpPr>
          <p:cNvPr id="5" name="4 Veri Yer Tutucusu"/>
          <p:cNvSpPr>
            <a:spLocks noGrp="1"/>
          </p:cNvSpPr>
          <p:nvPr>
            <p:ph type="dt" sz="half" idx="10"/>
          </p:nvPr>
        </p:nvSpPr>
        <p:spPr/>
        <p:txBody>
          <a:bodyPr/>
          <a:lstStyle/>
          <a:p>
            <a:fld id="{A1178498-5FE9-4BDA-A149-952322F3CAA3}" type="datetime1">
              <a:rPr lang="tr-TR" smtClean="0"/>
              <a:pPr/>
              <a:t>20.12.2015</a:t>
            </a:fld>
            <a:endParaRPr lang="tr-TR"/>
          </a:p>
        </p:txBody>
      </p:sp>
      <p:sp>
        <p:nvSpPr>
          <p:cNvPr id="6" name="5 Slayt Numarası Yer Tutucusu"/>
          <p:cNvSpPr>
            <a:spLocks noGrp="1"/>
          </p:cNvSpPr>
          <p:nvPr>
            <p:ph type="sldNum" sz="quarter" idx="12"/>
          </p:nvPr>
        </p:nvSpPr>
        <p:spPr/>
        <p:txBody>
          <a:bodyPr/>
          <a:lstStyle/>
          <a:p>
            <a:fld id="{2A40F5E8-2454-409C-9A23-52A6819FDB7D}" type="slidenum">
              <a:rPr lang="tr-TR" smtClean="0"/>
              <a:pPr/>
              <a:t>4</a:t>
            </a:fld>
            <a:endParaRPr lang="tr-T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endParaRPr lang="tr-TR"/>
          </a:p>
        </p:txBody>
      </p:sp>
      <p:sp>
        <p:nvSpPr>
          <p:cNvPr id="3" name="2 İçerik Yer Tutucusu"/>
          <p:cNvSpPr>
            <a:spLocks noGrp="1"/>
          </p:cNvSpPr>
          <p:nvPr>
            <p:ph sz="quarter" idx="1"/>
          </p:nvPr>
        </p:nvSpPr>
        <p:spPr>
          <a:solidFill>
            <a:schemeClr val="accent2">
              <a:lumMod val="60000"/>
              <a:lumOff val="40000"/>
            </a:schemeClr>
          </a:solidFill>
        </p:spPr>
        <p:txBody>
          <a:bodyPr/>
          <a:lstStyle/>
          <a:p>
            <a:r>
              <a:rPr lang="tr-TR" dirty="0" smtClean="0"/>
              <a:t>K+ kanalları yavaş kapandığı için bir miktar daha K+ dışarı çıkar (</a:t>
            </a:r>
            <a:r>
              <a:rPr lang="tr-TR" dirty="0" err="1" smtClean="0"/>
              <a:t>hiperpolarizasyon</a:t>
            </a:r>
            <a:r>
              <a:rPr lang="tr-TR" dirty="0" smtClean="0"/>
              <a:t>). Sonunda K+ kanalları kapanır. Şimdi </a:t>
            </a:r>
            <a:r>
              <a:rPr lang="tr-TR" dirty="0" err="1" smtClean="0"/>
              <a:t>Na</a:t>
            </a:r>
            <a:r>
              <a:rPr lang="tr-TR" dirty="0" smtClean="0"/>
              <a:t>+ içerde, K+ dışarıdadır. </a:t>
            </a:r>
            <a:r>
              <a:rPr lang="tr-TR" dirty="0" err="1" smtClean="0"/>
              <a:t>Na</a:t>
            </a:r>
            <a:r>
              <a:rPr lang="tr-TR" dirty="0" smtClean="0"/>
              <a:t>+ ve K+</a:t>
            </a:r>
            <a:r>
              <a:rPr lang="tr-TR" dirty="0" err="1" smtClean="0"/>
              <a:t>ʼun</a:t>
            </a:r>
            <a:r>
              <a:rPr lang="tr-TR" dirty="0" smtClean="0"/>
              <a:t> yer değiştirip normal yerlerine geçmeleri gerekir. İyonların eski yerlerine dönmelerini </a:t>
            </a:r>
            <a:r>
              <a:rPr lang="tr-TR" dirty="0" err="1" smtClean="0"/>
              <a:t>Na</a:t>
            </a:r>
            <a:r>
              <a:rPr lang="tr-TR" dirty="0" smtClean="0"/>
              <a:t>+ – K+ pompası sağlar.</a:t>
            </a:r>
          </a:p>
          <a:p>
            <a:r>
              <a:rPr lang="tr-TR" dirty="0" smtClean="0"/>
              <a:t>Böylece </a:t>
            </a:r>
            <a:r>
              <a:rPr lang="tr-TR" b="1" dirty="0" smtClean="0"/>
              <a:t>dinlenme potansiyeli oluşur </a:t>
            </a:r>
            <a:r>
              <a:rPr lang="tr-TR" b="1" i="1" dirty="0" smtClean="0"/>
              <a:t>ve sinir tekrar </a:t>
            </a:r>
            <a:r>
              <a:rPr lang="tr-TR" b="1" i="1" dirty="0" err="1" smtClean="0"/>
              <a:t>impuls</a:t>
            </a:r>
            <a:r>
              <a:rPr lang="tr-TR" b="1" i="1" dirty="0" smtClean="0"/>
              <a:t> iletmeye hazırdır</a:t>
            </a:r>
            <a:endParaRPr lang="tr-TR" dirty="0"/>
          </a:p>
        </p:txBody>
      </p:sp>
      <p:sp>
        <p:nvSpPr>
          <p:cNvPr id="4" name="3 Veri Yer Tutucusu"/>
          <p:cNvSpPr>
            <a:spLocks noGrp="1"/>
          </p:cNvSpPr>
          <p:nvPr>
            <p:ph type="dt" sz="half" idx="10"/>
          </p:nvPr>
        </p:nvSpPr>
        <p:spPr/>
        <p:txBody>
          <a:bodyPr/>
          <a:lstStyle/>
          <a:p>
            <a:fld id="{8B0B1676-AE41-4361-8737-54AAA4D9C353}" type="datetime1">
              <a:rPr lang="tr-TR" smtClean="0"/>
              <a:pPr/>
              <a:t>20.12.2015</a:t>
            </a:fld>
            <a:endParaRPr lang="es-ES"/>
          </a:p>
        </p:txBody>
      </p:sp>
      <p:sp>
        <p:nvSpPr>
          <p:cNvPr id="5" name="4 Slayt Numarası Yer Tutucusu"/>
          <p:cNvSpPr>
            <a:spLocks noGrp="1"/>
          </p:cNvSpPr>
          <p:nvPr>
            <p:ph type="sldNum" sz="quarter" idx="12"/>
          </p:nvPr>
        </p:nvSpPr>
        <p:spPr/>
        <p:txBody>
          <a:bodyPr/>
          <a:lstStyle/>
          <a:p>
            <a:fld id="{B3FD3466-513A-4FFD-A312-5ECD2B1BC125}" type="slidenum">
              <a:rPr lang="es-ES" smtClean="0"/>
              <a:pPr/>
              <a:t>40</a:t>
            </a:fld>
            <a:endParaRPr lang="es-ES"/>
          </a:p>
        </p:txBody>
      </p:sp>
      <p:sp>
        <p:nvSpPr>
          <p:cNvPr id="6" name="5 Altbilgi Yer Tutucusu"/>
          <p:cNvSpPr>
            <a:spLocks noGrp="1"/>
          </p:cNvSpPr>
          <p:nvPr>
            <p:ph type="ftr" sz="quarter" idx="11"/>
          </p:nvPr>
        </p:nvSpPr>
        <p:spPr/>
        <p:txBody>
          <a:bodyPr/>
          <a:lstStyle/>
          <a:p>
            <a:r>
              <a:rPr lang="es-ES" smtClean="0"/>
              <a:t>Copyright Tzn Arc</a:t>
            </a:r>
            <a:endParaRPr lang="es-ES"/>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endParaRPr lang="tr-TR"/>
          </a:p>
        </p:txBody>
      </p:sp>
      <p:sp>
        <p:nvSpPr>
          <p:cNvPr id="4" name="3 Metin kutusu"/>
          <p:cNvSpPr txBox="1"/>
          <p:nvPr/>
        </p:nvSpPr>
        <p:spPr>
          <a:xfrm>
            <a:off x="1331640" y="1700808"/>
            <a:ext cx="7056784" cy="923330"/>
          </a:xfrm>
          <a:prstGeom prst="rect">
            <a:avLst/>
          </a:prstGeom>
          <a:solidFill>
            <a:srgbClr val="92D050"/>
          </a:solidFill>
        </p:spPr>
        <p:txBody>
          <a:bodyPr wrap="square" rtlCol="0">
            <a:spAutoFit/>
          </a:bodyPr>
          <a:lstStyle/>
          <a:p>
            <a:r>
              <a:rPr lang="tr-TR" dirty="0" smtClean="0"/>
              <a:t>Nöron, eşik şiddetten daha küçük şiddetteki uyarılara cevap vermez. Eşik değer ve eşik değerin üzerindeki uyarılara tüm gücü ile cevap verir. Buna </a:t>
            </a:r>
            <a:r>
              <a:rPr lang="tr-TR" b="1" dirty="0" smtClean="0"/>
              <a:t>ya hep ya hiç prensibi denir</a:t>
            </a:r>
            <a:endParaRPr lang="tr-TR" dirty="0"/>
          </a:p>
        </p:txBody>
      </p:sp>
      <p:pic>
        <p:nvPicPr>
          <p:cNvPr id="6146" name="Picture 2"/>
          <p:cNvPicPr>
            <a:picLocks noGrp="1" noChangeAspect="1" noChangeArrowheads="1"/>
          </p:cNvPicPr>
          <p:nvPr>
            <p:ph sz="quarter" idx="1"/>
          </p:nvPr>
        </p:nvPicPr>
        <p:blipFill>
          <a:blip r:embed="rId2" cstate="print"/>
          <a:srcRect/>
          <a:stretch>
            <a:fillRect/>
          </a:stretch>
        </p:blipFill>
        <p:spPr bwMode="auto">
          <a:xfrm>
            <a:off x="1907704" y="2879212"/>
            <a:ext cx="5184576" cy="3769290"/>
          </a:xfrm>
          <a:prstGeom prst="rect">
            <a:avLst/>
          </a:prstGeom>
          <a:noFill/>
          <a:ln w="9525">
            <a:noFill/>
            <a:miter lim="800000"/>
            <a:headEnd/>
            <a:tailEnd/>
          </a:ln>
        </p:spPr>
      </p:pic>
      <p:sp>
        <p:nvSpPr>
          <p:cNvPr id="5" name="4 Veri Yer Tutucusu"/>
          <p:cNvSpPr>
            <a:spLocks noGrp="1"/>
          </p:cNvSpPr>
          <p:nvPr>
            <p:ph type="dt" sz="half" idx="10"/>
          </p:nvPr>
        </p:nvSpPr>
        <p:spPr/>
        <p:txBody>
          <a:bodyPr/>
          <a:lstStyle/>
          <a:p>
            <a:fld id="{AB95F675-F946-4F8A-B7CA-B4564CC56C84}" type="datetime1">
              <a:rPr lang="tr-TR" smtClean="0"/>
              <a:pPr/>
              <a:t>20.12.2015</a:t>
            </a:fld>
            <a:endParaRPr lang="es-ES"/>
          </a:p>
        </p:txBody>
      </p:sp>
      <p:sp>
        <p:nvSpPr>
          <p:cNvPr id="6" name="5 Slayt Numarası Yer Tutucusu"/>
          <p:cNvSpPr>
            <a:spLocks noGrp="1"/>
          </p:cNvSpPr>
          <p:nvPr>
            <p:ph type="sldNum" sz="quarter" idx="12"/>
          </p:nvPr>
        </p:nvSpPr>
        <p:spPr/>
        <p:txBody>
          <a:bodyPr/>
          <a:lstStyle/>
          <a:p>
            <a:fld id="{B3FD3466-513A-4FFD-A312-5ECD2B1BC125}" type="slidenum">
              <a:rPr lang="es-ES" smtClean="0"/>
              <a:pPr/>
              <a:t>41</a:t>
            </a:fld>
            <a:endParaRPr lang="es-ES"/>
          </a:p>
        </p:txBody>
      </p:sp>
      <p:sp>
        <p:nvSpPr>
          <p:cNvPr id="7" name="6 Altbilgi Yer Tutucusu"/>
          <p:cNvSpPr>
            <a:spLocks noGrp="1"/>
          </p:cNvSpPr>
          <p:nvPr>
            <p:ph type="ftr" sz="quarter" idx="11"/>
          </p:nvPr>
        </p:nvSpPr>
        <p:spPr/>
        <p:txBody>
          <a:bodyPr/>
          <a:lstStyle/>
          <a:p>
            <a:r>
              <a:rPr lang="es-ES" smtClean="0"/>
              <a:t>Copyright Tzn Arc</a:t>
            </a:r>
            <a:endParaRPr lang="es-ES"/>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endParaRPr lang="tr-TR"/>
          </a:p>
        </p:txBody>
      </p:sp>
      <p:pic>
        <p:nvPicPr>
          <p:cNvPr id="7170" name="Picture 2"/>
          <p:cNvPicPr>
            <a:picLocks noGrp="1" noChangeAspect="1" noChangeArrowheads="1"/>
          </p:cNvPicPr>
          <p:nvPr>
            <p:ph sz="quarter" idx="1"/>
          </p:nvPr>
        </p:nvPicPr>
        <p:blipFill>
          <a:blip r:embed="rId2" cstate="print"/>
          <a:srcRect/>
          <a:stretch>
            <a:fillRect/>
          </a:stretch>
        </p:blipFill>
        <p:spPr bwMode="auto">
          <a:xfrm>
            <a:off x="899592" y="476672"/>
            <a:ext cx="7533435" cy="3316213"/>
          </a:xfrm>
          <a:prstGeom prst="rect">
            <a:avLst/>
          </a:prstGeom>
          <a:noFill/>
          <a:ln w="9525">
            <a:noFill/>
            <a:miter lim="800000"/>
            <a:headEnd/>
            <a:tailEnd/>
          </a:ln>
        </p:spPr>
      </p:pic>
      <p:sp>
        <p:nvSpPr>
          <p:cNvPr id="5" name="4 Metin kutusu"/>
          <p:cNvSpPr txBox="1"/>
          <p:nvPr/>
        </p:nvSpPr>
        <p:spPr>
          <a:xfrm>
            <a:off x="467544" y="4077072"/>
            <a:ext cx="8208912" cy="2031325"/>
          </a:xfrm>
          <a:prstGeom prst="rect">
            <a:avLst/>
          </a:prstGeom>
          <a:solidFill>
            <a:schemeClr val="accent1">
              <a:lumMod val="60000"/>
              <a:lumOff val="40000"/>
            </a:schemeClr>
          </a:solidFill>
        </p:spPr>
        <p:txBody>
          <a:bodyPr wrap="square" rtlCol="0">
            <a:spAutoFit/>
          </a:bodyPr>
          <a:lstStyle/>
          <a:p>
            <a:r>
              <a:rPr lang="tr-TR" dirty="0" smtClean="0"/>
              <a:t>Bir sinir teli ve bir kas teli ya hep ya hiç prensibine uyar. Çok sayıda sinir telinde oluşmuş bir sinir kordonu ve çok sayıda kas telinden oluşmuş bir kas kitlesi bu prensibe uymaz. Çünkü her sinir telinin uyarılması için gerekli eşik şiddeti aynı değildir. Düşük şiddetteki uyartı önce kolay uyarılabilen sinir tellerini veya kas tellerini uyarır. Uyartı şiddeti arttıkça uyarılan sinir teli sayısı artacağından daha kuvvetli cevap verilir. Belli bir değerden sonra uyartı şiddeti artsa bile cevap değişmez. Bu durum </a:t>
            </a:r>
            <a:r>
              <a:rPr lang="tr-TR" b="1" dirty="0" smtClean="0"/>
              <a:t>merdiven etkisi olarak </a:t>
            </a:r>
            <a:r>
              <a:rPr lang="tr-TR" dirty="0" smtClean="0"/>
              <a:t>adlandırılır</a:t>
            </a:r>
            <a:endParaRPr lang="tr-TR" dirty="0"/>
          </a:p>
        </p:txBody>
      </p:sp>
      <p:sp>
        <p:nvSpPr>
          <p:cNvPr id="6" name="5 Veri Yer Tutucusu"/>
          <p:cNvSpPr>
            <a:spLocks noGrp="1"/>
          </p:cNvSpPr>
          <p:nvPr>
            <p:ph type="dt" sz="half" idx="10"/>
          </p:nvPr>
        </p:nvSpPr>
        <p:spPr/>
        <p:txBody>
          <a:bodyPr/>
          <a:lstStyle/>
          <a:p>
            <a:fld id="{93AE589B-20E9-4CC8-8633-92824A443636}" type="datetime1">
              <a:rPr lang="tr-TR" smtClean="0"/>
              <a:pPr/>
              <a:t>20.12.2015</a:t>
            </a:fld>
            <a:endParaRPr lang="es-ES"/>
          </a:p>
        </p:txBody>
      </p:sp>
      <p:sp>
        <p:nvSpPr>
          <p:cNvPr id="7" name="6 Slayt Numarası Yer Tutucusu"/>
          <p:cNvSpPr>
            <a:spLocks noGrp="1"/>
          </p:cNvSpPr>
          <p:nvPr>
            <p:ph type="sldNum" sz="quarter" idx="12"/>
          </p:nvPr>
        </p:nvSpPr>
        <p:spPr/>
        <p:txBody>
          <a:bodyPr/>
          <a:lstStyle/>
          <a:p>
            <a:fld id="{B3FD3466-513A-4FFD-A312-5ECD2B1BC125}" type="slidenum">
              <a:rPr lang="es-ES" smtClean="0"/>
              <a:pPr/>
              <a:t>42</a:t>
            </a:fld>
            <a:endParaRPr lang="es-ES"/>
          </a:p>
        </p:txBody>
      </p:sp>
      <p:sp>
        <p:nvSpPr>
          <p:cNvPr id="8" name="7 Altbilgi Yer Tutucusu"/>
          <p:cNvSpPr>
            <a:spLocks noGrp="1"/>
          </p:cNvSpPr>
          <p:nvPr>
            <p:ph type="ftr" sz="quarter" idx="11"/>
          </p:nvPr>
        </p:nvSpPr>
        <p:spPr/>
        <p:txBody>
          <a:bodyPr/>
          <a:lstStyle/>
          <a:p>
            <a:r>
              <a:rPr lang="es-ES" smtClean="0"/>
              <a:t>Copyright Tzn Arc</a:t>
            </a:r>
            <a:endParaRPr lang="es-ES"/>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endParaRPr lang="tr-TR"/>
          </a:p>
        </p:txBody>
      </p:sp>
      <p:sp>
        <p:nvSpPr>
          <p:cNvPr id="3" name="2 İçerik Yer Tutucusu"/>
          <p:cNvSpPr>
            <a:spLocks noGrp="1"/>
          </p:cNvSpPr>
          <p:nvPr>
            <p:ph sz="quarter" idx="1"/>
          </p:nvPr>
        </p:nvSpPr>
        <p:spPr>
          <a:solidFill>
            <a:schemeClr val="accent1">
              <a:lumMod val="40000"/>
              <a:lumOff val="60000"/>
            </a:schemeClr>
          </a:solidFill>
        </p:spPr>
        <p:txBody>
          <a:bodyPr/>
          <a:lstStyle/>
          <a:p>
            <a:r>
              <a:rPr lang="tr-TR" dirty="0" smtClean="0"/>
              <a:t>Ya hep ya hiç prensibine göre, bir sinir telinde uyartı eşik şiddetten daha kuvvetli olsa bile </a:t>
            </a:r>
            <a:r>
              <a:rPr lang="tr-TR" dirty="0" err="1" smtClean="0"/>
              <a:t>impulsun</a:t>
            </a:r>
            <a:r>
              <a:rPr lang="tr-TR" dirty="0" smtClean="0"/>
              <a:t> hızı ve şiddeti değişmez. Yani </a:t>
            </a:r>
            <a:r>
              <a:rPr lang="tr-TR" b="1" dirty="0" err="1" smtClean="0"/>
              <a:t>impulslar</a:t>
            </a:r>
            <a:r>
              <a:rPr lang="tr-TR" b="1" dirty="0" smtClean="0"/>
              <a:t> sinir teli boyunca aynı hız ve şiddette ilerler.</a:t>
            </a:r>
          </a:p>
          <a:p>
            <a:r>
              <a:rPr lang="tr-TR" i="1" dirty="0" smtClean="0"/>
              <a:t>Bir sinir telinden geçen </a:t>
            </a:r>
            <a:r>
              <a:rPr lang="tr-TR" b="1" i="1" dirty="0" err="1" smtClean="0"/>
              <a:t>impuls</a:t>
            </a:r>
            <a:r>
              <a:rPr lang="tr-TR" b="1" i="1" dirty="0" smtClean="0"/>
              <a:t> sayısı çok olursa, kasın tepkisi</a:t>
            </a:r>
          </a:p>
          <a:p>
            <a:r>
              <a:rPr lang="tr-TR" i="1" dirty="0" smtClean="0"/>
              <a:t>artar. </a:t>
            </a:r>
            <a:r>
              <a:rPr lang="tr-TR" i="1" dirty="0" err="1" smtClean="0"/>
              <a:t>İmpuls</a:t>
            </a:r>
            <a:r>
              <a:rPr lang="tr-TR" i="1" dirty="0" smtClean="0"/>
              <a:t> sayısını; uyartının </a:t>
            </a:r>
            <a:r>
              <a:rPr lang="tr-TR" b="1" i="1" dirty="0" smtClean="0"/>
              <a:t>şiddeti, frekansı ve süresi </a:t>
            </a:r>
            <a:r>
              <a:rPr lang="tr-TR" i="1" dirty="0" smtClean="0"/>
              <a:t>etkiler</a:t>
            </a:r>
          </a:p>
          <a:p>
            <a:r>
              <a:rPr lang="tr-TR" i="1" dirty="0" smtClean="0"/>
              <a:t>Sinir sistemine gelen uyarı çeşidinin belirlenmesi, uyarıyı alan </a:t>
            </a:r>
            <a:r>
              <a:rPr lang="tr-TR" b="1" i="1" dirty="0" smtClean="0"/>
              <a:t>duyu reseptörüne </a:t>
            </a:r>
            <a:r>
              <a:rPr lang="tr-TR" i="1" dirty="0" smtClean="0"/>
              <a:t>(alıcının türüne) ve </a:t>
            </a:r>
            <a:r>
              <a:rPr lang="tr-TR" b="1" i="1" dirty="0" err="1" smtClean="0"/>
              <a:t>impuls</a:t>
            </a:r>
            <a:r>
              <a:rPr lang="tr-TR" b="1" i="1" dirty="0" smtClean="0"/>
              <a:t> taşıyan yola bağlıdır.</a:t>
            </a:r>
            <a:endParaRPr lang="tr-TR" dirty="0"/>
          </a:p>
        </p:txBody>
      </p:sp>
      <p:sp>
        <p:nvSpPr>
          <p:cNvPr id="4" name="3 Veri Yer Tutucusu"/>
          <p:cNvSpPr>
            <a:spLocks noGrp="1"/>
          </p:cNvSpPr>
          <p:nvPr>
            <p:ph type="dt" sz="half" idx="10"/>
          </p:nvPr>
        </p:nvSpPr>
        <p:spPr/>
        <p:txBody>
          <a:bodyPr/>
          <a:lstStyle/>
          <a:p>
            <a:fld id="{32AC105F-7AE3-43CB-B218-7E1AF988A3CB}" type="datetime1">
              <a:rPr lang="tr-TR" smtClean="0"/>
              <a:pPr/>
              <a:t>20.12.2015</a:t>
            </a:fld>
            <a:endParaRPr lang="es-ES"/>
          </a:p>
        </p:txBody>
      </p:sp>
      <p:sp>
        <p:nvSpPr>
          <p:cNvPr id="5" name="4 Slayt Numarası Yer Tutucusu"/>
          <p:cNvSpPr>
            <a:spLocks noGrp="1"/>
          </p:cNvSpPr>
          <p:nvPr>
            <p:ph type="sldNum" sz="quarter" idx="12"/>
          </p:nvPr>
        </p:nvSpPr>
        <p:spPr/>
        <p:txBody>
          <a:bodyPr/>
          <a:lstStyle/>
          <a:p>
            <a:fld id="{B3FD3466-513A-4FFD-A312-5ECD2B1BC125}" type="slidenum">
              <a:rPr lang="es-ES" smtClean="0"/>
              <a:pPr/>
              <a:t>43</a:t>
            </a:fld>
            <a:endParaRPr lang="es-ES"/>
          </a:p>
        </p:txBody>
      </p:sp>
      <p:sp>
        <p:nvSpPr>
          <p:cNvPr id="6" name="5 Altbilgi Yer Tutucusu"/>
          <p:cNvSpPr>
            <a:spLocks noGrp="1"/>
          </p:cNvSpPr>
          <p:nvPr>
            <p:ph type="ftr" sz="quarter" idx="11"/>
          </p:nvPr>
        </p:nvSpPr>
        <p:spPr/>
        <p:txBody>
          <a:bodyPr/>
          <a:lstStyle/>
          <a:p>
            <a:r>
              <a:rPr lang="es-ES" smtClean="0"/>
              <a:t>Copyright Tzn Arc</a:t>
            </a:r>
            <a:endParaRPr lang="es-ES"/>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endParaRPr lang="tr-TR"/>
          </a:p>
        </p:txBody>
      </p:sp>
      <p:sp>
        <p:nvSpPr>
          <p:cNvPr id="3" name="2 Veri Yer Tutucusu"/>
          <p:cNvSpPr>
            <a:spLocks noGrp="1"/>
          </p:cNvSpPr>
          <p:nvPr>
            <p:ph type="dt" sz="half" idx="10"/>
          </p:nvPr>
        </p:nvSpPr>
        <p:spPr/>
        <p:txBody>
          <a:bodyPr/>
          <a:lstStyle/>
          <a:p>
            <a:fld id="{9B713E97-8337-45E1-A789-B9CB4738CD4A}" type="datetime1">
              <a:rPr lang="tr-TR" smtClean="0"/>
              <a:pPr/>
              <a:t>20.12.2015</a:t>
            </a:fld>
            <a:endParaRPr lang="tr-TR"/>
          </a:p>
        </p:txBody>
      </p:sp>
      <p:sp>
        <p:nvSpPr>
          <p:cNvPr id="4" name="3 Slayt Numarası Yer Tutucusu"/>
          <p:cNvSpPr>
            <a:spLocks noGrp="1"/>
          </p:cNvSpPr>
          <p:nvPr>
            <p:ph type="sldNum" sz="quarter" idx="12"/>
          </p:nvPr>
        </p:nvSpPr>
        <p:spPr/>
        <p:txBody>
          <a:bodyPr/>
          <a:lstStyle/>
          <a:p>
            <a:fld id="{2A40F5E8-2454-409C-9A23-52A6819FDB7D}" type="slidenum">
              <a:rPr lang="tr-TR" smtClean="0"/>
              <a:pPr/>
              <a:t>44</a:t>
            </a:fld>
            <a:endParaRPr lang="tr-TR"/>
          </a:p>
        </p:txBody>
      </p:sp>
      <p:pic>
        <p:nvPicPr>
          <p:cNvPr id="3074" name="Picture 2"/>
          <p:cNvPicPr>
            <a:picLocks noGrp="1" noChangeAspect="1" noChangeArrowheads="1"/>
          </p:cNvPicPr>
          <p:nvPr>
            <p:ph sz="quarter" idx="1"/>
          </p:nvPr>
        </p:nvPicPr>
        <p:blipFill>
          <a:blip r:embed="rId2" cstate="print"/>
          <a:srcRect/>
          <a:stretch>
            <a:fillRect/>
          </a:stretch>
        </p:blipFill>
        <p:spPr bwMode="auto">
          <a:xfrm>
            <a:off x="467544" y="283129"/>
            <a:ext cx="8280920" cy="6026191"/>
          </a:xfrm>
          <a:prstGeom prst="rect">
            <a:avLst/>
          </a:prstGeom>
          <a:noFill/>
          <a:ln w="9525">
            <a:noFill/>
            <a:miter lim="800000"/>
            <a:headEnd/>
            <a:tailEnd/>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endParaRPr lang="tr-TR" dirty="0"/>
          </a:p>
        </p:txBody>
      </p:sp>
      <p:sp>
        <p:nvSpPr>
          <p:cNvPr id="3" name="2 İçerik Yer Tutucusu"/>
          <p:cNvSpPr>
            <a:spLocks noGrp="1"/>
          </p:cNvSpPr>
          <p:nvPr>
            <p:ph sz="quarter" idx="1"/>
          </p:nvPr>
        </p:nvSpPr>
        <p:spPr>
          <a:solidFill>
            <a:schemeClr val="accent6">
              <a:lumMod val="60000"/>
              <a:lumOff val="40000"/>
            </a:schemeClr>
          </a:solidFill>
        </p:spPr>
        <p:txBody>
          <a:bodyPr>
            <a:normAutofit fontScale="92500"/>
          </a:bodyPr>
          <a:lstStyle/>
          <a:p>
            <a:r>
              <a:rPr lang="tr-TR" dirty="0" smtClean="0"/>
              <a:t>Aksiyon potansiyelinin akson boyunca tekrarlanma hızını </a:t>
            </a:r>
            <a:r>
              <a:rPr lang="tr-TR" b="1" dirty="0" smtClean="0"/>
              <a:t>akson çapı ve aksonun </a:t>
            </a:r>
            <a:r>
              <a:rPr lang="tr-TR" b="1" dirty="0" err="1" smtClean="0"/>
              <a:t>miyelinli</a:t>
            </a:r>
            <a:r>
              <a:rPr lang="tr-TR" b="1" dirty="0" smtClean="0"/>
              <a:t> olup olmaması </a:t>
            </a:r>
            <a:r>
              <a:rPr lang="tr-TR" dirty="0" smtClean="0"/>
              <a:t>etkiler.</a:t>
            </a:r>
          </a:p>
          <a:p>
            <a:r>
              <a:rPr lang="tr-TR" b="1" dirty="0" smtClean="0"/>
              <a:t>Akson çapı: </a:t>
            </a:r>
            <a:r>
              <a:rPr lang="tr-TR" dirty="0" smtClean="0"/>
              <a:t>Akson çapı ne kadar büyükse iletim hızı o kadar yüksek olur. Çünkü kalın bir aksonda, belirli bir zamanda daha çok iyon akar ve sonraki bölgede daha çabuk aksiyon potansiyeli oluşur.</a:t>
            </a:r>
          </a:p>
          <a:p>
            <a:r>
              <a:rPr lang="tr-TR" b="1" dirty="0" err="1" smtClean="0"/>
              <a:t>Miyelin</a:t>
            </a:r>
            <a:r>
              <a:rPr lang="tr-TR" b="1" dirty="0" smtClean="0"/>
              <a:t> kılıf: </a:t>
            </a:r>
            <a:r>
              <a:rPr lang="tr-TR" dirty="0" smtClean="0"/>
              <a:t>Omurgalılarda, aksiyon potansiyelinin tekrarlanma hızını arttıran </a:t>
            </a:r>
            <a:r>
              <a:rPr lang="tr-TR" dirty="0" err="1" smtClean="0"/>
              <a:t>miyelin</a:t>
            </a:r>
            <a:r>
              <a:rPr lang="tr-TR" dirty="0" smtClean="0"/>
              <a:t> evrimleşmiştir. </a:t>
            </a:r>
            <a:r>
              <a:rPr lang="tr-TR" dirty="0" err="1" smtClean="0"/>
              <a:t>Miyelinli</a:t>
            </a:r>
            <a:r>
              <a:rPr lang="tr-TR" dirty="0" smtClean="0"/>
              <a:t> aksonlarda iyon akımı sadece </a:t>
            </a:r>
            <a:r>
              <a:rPr lang="tr-TR" dirty="0" err="1" smtClean="0"/>
              <a:t>Ranvier</a:t>
            </a:r>
            <a:r>
              <a:rPr lang="tr-TR" dirty="0" smtClean="0"/>
              <a:t> boğumlarında olur. Bir boğumdaki </a:t>
            </a:r>
            <a:r>
              <a:rPr lang="tr-TR" dirty="0" err="1" smtClean="0"/>
              <a:t>Na</a:t>
            </a:r>
            <a:r>
              <a:rPr lang="tr-TR" dirty="0" smtClean="0"/>
              <a:t>+ akımı bir sonraki boğuma sıçrar ve yeni bir aksiyon potansiyeli oluşur.</a:t>
            </a:r>
            <a:r>
              <a:rPr lang="tr-TR" b="1" dirty="0" err="1" smtClean="0"/>
              <a:t>Ranvier</a:t>
            </a:r>
            <a:r>
              <a:rPr lang="tr-TR" b="1" dirty="0" smtClean="0"/>
              <a:t> boğum sayısı </a:t>
            </a:r>
            <a:r>
              <a:rPr lang="tr-TR" dirty="0" smtClean="0"/>
              <a:t>az ise iletim o kadar hızlı olur.</a:t>
            </a:r>
          </a:p>
        </p:txBody>
      </p:sp>
      <p:sp>
        <p:nvSpPr>
          <p:cNvPr id="4" name="3 Veri Yer Tutucusu"/>
          <p:cNvSpPr>
            <a:spLocks noGrp="1"/>
          </p:cNvSpPr>
          <p:nvPr>
            <p:ph type="dt" sz="half" idx="10"/>
          </p:nvPr>
        </p:nvSpPr>
        <p:spPr/>
        <p:txBody>
          <a:bodyPr/>
          <a:lstStyle/>
          <a:p>
            <a:fld id="{5B390573-4F7A-4D3C-B5D7-0E4BFF693408}" type="datetime1">
              <a:rPr lang="tr-TR" smtClean="0"/>
              <a:pPr/>
              <a:t>20.12.2015</a:t>
            </a:fld>
            <a:endParaRPr lang="es-ES"/>
          </a:p>
        </p:txBody>
      </p:sp>
      <p:sp>
        <p:nvSpPr>
          <p:cNvPr id="5" name="4 Slayt Numarası Yer Tutucusu"/>
          <p:cNvSpPr>
            <a:spLocks noGrp="1"/>
          </p:cNvSpPr>
          <p:nvPr>
            <p:ph type="sldNum" sz="quarter" idx="12"/>
          </p:nvPr>
        </p:nvSpPr>
        <p:spPr/>
        <p:txBody>
          <a:bodyPr/>
          <a:lstStyle/>
          <a:p>
            <a:fld id="{B3FD3466-513A-4FFD-A312-5ECD2B1BC125}" type="slidenum">
              <a:rPr lang="es-ES" smtClean="0"/>
              <a:pPr/>
              <a:t>45</a:t>
            </a:fld>
            <a:endParaRPr lang="es-ES"/>
          </a:p>
        </p:txBody>
      </p:sp>
      <p:sp>
        <p:nvSpPr>
          <p:cNvPr id="6" name="5 Altbilgi Yer Tutucusu"/>
          <p:cNvSpPr>
            <a:spLocks noGrp="1"/>
          </p:cNvSpPr>
          <p:nvPr>
            <p:ph type="ftr" sz="quarter" idx="11"/>
          </p:nvPr>
        </p:nvSpPr>
        <p:spPr/>
        <p:txBody>
          <a:bodyPr/>
          <a:lstStyle/>
          <a:p>
            <a:r>
              <a:rPr lang="es-ES" smtClean="0"/>
              <a:t>Copyright Tzn Arc</a:t>
            </a:r>
            <a:endParaRPr lang="es-ES"/>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endParaRPr lang="tr-TR"/>
          </a:p>
        </p:txBody>
      </p:sp>
      <p:sp>
        <p:nvSpPr>
          <p:cNvPr id="3" name="2 İçerik Yer Tutucusu"/>
          <p:cNvSpPr>
            <a:spLocks noGrp="1"/>
          </p:cNvSpPr>
          <p:nvPr>
            <p:ph sz="quarter" idx="1"/>
          </p:nvPr>
        </p:nvSpPr>
        <p:spPr>
          <a:solidFill>
            <a:schemeClr val="accent5">
              <a:lumMod val="40000"/>
              <a:lumOff val="60000"/>
            </a:schemeClr>
          </a:solidFill>
        </p:spPr>
        <p:txBody>
          <a:bodyPr/>
          <a:lstStyle/>
          <a:p>
            <a:r>
              <a:rPr lang="tr-TR" u="sng" dirty="0" smtClean="0"/>
              <a:t>Uyarı eşik şiddetinin üzerinde </a:t>
            </a:r>
            <a:r>
              <a:rPr lang="tr-TR" dirty="0" smtClean="0"/>
              <a:t>ise;</a:t>
            </a:r>
          </a:p>
          <a:p>
            <a:r>
              <a:rPr lang="tr-TR" dirty="0" smtClean="0"/>
              <a:t>1)</a:t>
            </a:r>
            <a:r>
              <a:rPr lang="tr-TR" dirty="0" err="1" smtClean="0"/>
              <a:t>İmpuls</a:t>
            </a:r>
            <a:r>
              <a:rPr lang="tr-TR" dirty="0" smtClean="0"/>
              <a:t> hızı ve etkisi değişmez</a:t>
            </a:r>
          </a:p>
          <a:p>
            <a:r>
              <a:rPr lang="tr-TR" dirty="0" smtClean="0"/>
              <a:t>2)</a:t>
            </a:r>
            <a:r>
              <a:rPr lang="tr-TR" dirty="0" err="1" smtClean="0"/>
              <a:t>İmpuls</a:t>
            </a:r>
            <a:r>
              <a:rPr lang="tr-TR" dirty="0" smtClean="0"/>
              <a:t> sayısı artar</a:t>
            </a:r>
          </a:p>
          <a:p>
            <a:r>
              <a:rPr lang="tr-TR" dirty="0" smtClean="0"/>
              <a:t>3)Tepki şiddeti artar</a:t>
            </a:r>
          </a:p>
          <a:p>
            <a:r>
              <a:rPr lang="tr-TR" dirty="0" smtClean="0"/>
              <a:t>4)Tepki süresi uzar</a:t>
            </a:r>
          </a:p>
          <a:p>
            <a:r>
              <a:rPr lang="tr-TR" dirty="0" smtClean="0"/>
              <a:t>5)</a:t>
            </a:r>
            <a:r>
              <a:rPr lang="tr-TR" dirty="0" err="1" smtClean="0"/>
              <a:t>İmpulsu</a:t>
            </a:r>
            <a:r>
              <a:rPr lang="tr-TR" dirty="0" smtClean="0"/>
              <a:t> alan hücre sayısı artar</a:t>
            </a:r>
            <a:endParaRPr lang="tr-TR" dirty="0"/>
          </a:p>
        </p:txBody>
      </p:sp>
      <p:sp>
        <p:nvSpPr>
          <p:cNvPr id="4" name="3 Veri Yer Tutucusu"/>
          <p:cNvSpPr>
            <a:spLocks noGrp="1"/>
          </p:cNvSpPr>
          <p:nvPr>
            <p:ph type="dt" sz="half" idx="10"/>
          </p:nvPr>
        </p:nvSpPr>
        <p:spPr/>
        <p:txBody>
          <a:bodyPr/>
          <a:lstStyle/>
          <a:p>
            <a:fld id="{2E2AB4CD-86FF-451A-99CD-FA5A1D04B06F}" type="datetime1">
              <a:rPr lang="tr-TR" smtClean="0"/>
              <a:pPr/>
              <a:t>20.12.2015</a:t>
            </a:fld>
            <a:endParaRPr lang="es-ES"/>
          </a:p>
        </p:txBody>
      </p:sp>
      <p:sp>
        <p:nvSpPr>
          <p:cNvPr id="5" name="4 Slayt Numarası Yer Tutucusu"/>
          <p:cNvSpPr>
            <a:spLocks noGrp="1"/>
          </p:cNvSpPr>
          <p:nvPr>
            <p:ph type="sldNum" sz="quarter" idx="12"/>
          </p:nvPr>
        </p:nvSpPr>
        <p:spPr/>
        <p:txBody>
          <a:bodyPr/>
          <a:lstStyle/>
          <a:p>
            <a:fld id="{B3FD3466-513A-4FFD-A312-5ECD2B1BC125}" type="slidenum">
              <a:rPr lang="es-ES" smtClean="0"/>
              <a:pPr/>
              <a:t>46</a:t>
            </a:fld>
            <a:endParaRPr lang="es-ES"/>
          </a:p>
        </p:txBody>
      </p:sp>
      <p:sp>
        <p:nvSpPr>
          <p:cNvPr id="6" name="5 Altbilgi Yer Tutucusu"/>
          <p:cNvSpPr>
            <a:spLocks noGrp="1"/>
          </p:cNvSpPr>
          <p:nvPr>
            <p:ph type="ftr" sz="quarter" idx="11"/>
          </p:nvPr>
        </p:nvSpPr>
        <p:spPr/>
        <p:txBody>
          <a:bodyPr/>
          <a:lstStyle/>
          <a:p>
            <a:r>
              <a:rPr lang="es-ES" smtClean="0"/>
              <a:t>Copyright Tzn Arc</a:t>
            </a:r>
            <a:endParaRPr lang="es-ES"/>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endParaRPr lang="tr-TR"/>
          </a:p>
        </p:txBody>
      </p:sp>
      <p:sp>
        <p:nvSpPr>
          <p:cNvPr id="3" name="2 İçerik Yer Tutucusu"/>
          <p:cNvSpPr>
            <a:spLocks noGrp="1"/>
          </p:cNvSpPr>
          <p:nvPr>
            <p:ph sz="quarter" idx="1"/>
          </p:nvPr>
        </p:nvSpPr>
        <p:spPr>
          <a:solidFill>
            <a:schemeClr val="accent2">
              <a:lumMod val="40000"/>
              <a:lumOff val="60000"/>
            </a:schemeClr>
          </a:solidFill>
        </p:spPr>
        <p:txBody>
          <a:bodyPr/>
          <a:lstStyle/>
          <a:p>
            <a:r>
              <a:rPr lang="tr-TR" dirty="0" smtClean="0"/>
              <a:t>Tüm nöron çeşitlerinde </a:t>
            </a:r>
            <a:r>
              <a:rPr lang="tr-TR" dirty="0" err="1" smtClean="0"/>
              <a:t>impulsların</a:t>
            </a:r>
            <a:r>
              <a:rPr lang="tr-TR" dirty="0" smtClean="0"/>
              <a:t> iletim şekli aynı olmasına rağmen farklı tepkilerin oluşturulmasının nedeni, </a:t>
            </a:r>
            <a:r>
              <a:rPr lang="tr-TR" dirty="0" err="1" smtClean="0"/>
              <a:t>impulsların</a:t>
            </a:r>
            <a:r>
              <a:rPr lang="tr-TR" dirty="0" smtClean="0"/>
              <a:t> </a:t>
            </a:r>
            <a:r>
              <a:rPr lang="tr-TR" dirty="0" err="1" smtClean="0"/>
              <a:t>MSS’nin</a:t>
            </a:r>
            <a:r>
              <a:rPr lang="tr-TR" dirty="0" smtClean="0"/>
              <a:t> farklı bölgelerinde değerlendirilmesidir.</a:t>
            </a:r>
          </a:p>
          <a:p>
            <a:r>
              <a:rPr lang="tr-TR" u="sng" dirty="0" err="1" smtClean="0"/>
              <a:t>İmpuls</a:t>
            </a:r>
            <a:r>
              <a:rPr lang="tr-TR" u="sng" dirty="0" smtClean="0"/>
              <a:t> sayısını etkileyen faktörler</a:t>
            </a:r>
            <a:r>
              <a:rPr lang="tr-TR" dirty="0" smtClean="0"/>
              <a:t>:</a:t>
            </a:r>
          </a:p>
          <a:p>
            <a:r>
              <a:rPr lang="tr-TR" dirty="0" smtClean="0"/>
              <a:t>1)Uyarı şiddeti</a:t>
            </a:r>
          </a:p>
          <a:p>
            <a:r>
              <a:rPr lang="tr-TR" dirty="0" smtClean="0"/>
              <a:t>2)Uyarının tekrarlanma sıklığı</a:t>
            </a:r>
          </a:p>
          <a:p>
            <a:r>
              <a:rPr lang="tr-TR" dirty="0" smtClean="0"/>
              <a:t>3)Uyarının süresi</a:t>
            </a:r>
          </a:p>
          <a:p>
            <a:r>
              <a:rPr lang="tr-TR" dirty="0" smtClean="0"/>
              <a:t>4)Nöronların sayısı ve dizilişleri</a:t>
            </a:r>
          </a:p>
          <a:p>
            <a:r>
              <a:rPr lang="tr-TR" dirty="0" smtClean="0"/>
              <a:t>5)Nöronlar arasındaki bağlantılar</a:t>
            </a:r>
            <a:endParaRPr lang="tr-TR" dirty="0"/>
          </a:p>
        </p:txBody>
      </p:sp>
      <p:sp>
        <p:nvSpPr>
          <p:cNvPr id="4" name="3 Veri Yer Tutucusu"/>
          <p:cNvSpPr>
            <a:spLocks noGrp="1"/>
          </p:cNvSpPr>
          <p:nvPr>
            <p:ph type="dt" sz="half" idx="10"/>
          </p:nvPr>
        </p:nvSpPr>
        <p:spPr/>
        <p:txBody>
          <a:bodyPr/>
          <a:lstStyle/>
          <a:p>
            <a:fld id="{82B7A4AF-0DD1-48FE-A5C9-7B02C72A7C1E}" type="datetime1">
              <a:rPr lang="tr-TR" smtClean="0"/>
              <a:pPr/>
              <a:t>20.12.2015</a:t>
            </a:fld>
            <a:endParaRPr lang="es-ES"/>
          </a:p>
        </p:txBody>
      </p:sp>
      <p:sp>
        <p:nvSpPr>
          <p:cNvPr id="5" name="4 Slayt Numarası Yer Tutucusu"/>
          <p:cNvSpPr>
            <a:spLocks noGrp="1"/>
          </p:cNvSpPr>
          <p:nvPr>
            <p:ph type="sldNum" sz="quarter" idx="12"/>
          </p:nvPr>
        </p:nvSpPr>
        <p:spPr/>
        <p:txBody>
          <a:bodyPr/>
          <a:lstStyle/>
          <a:p>
            <a:fld id="{B3FD3466-513A-4FFD-A312-5ECD2B1BC125}" type="slidenum">
              <a:rPr lang="es-ES" smtClean="0"/>
              <a:pPr/>
              <a:t>47</a:t>
            </a:fld>
            <a:endParaRPr lang="es-ES"/>
          </a:p>
        </p:txBody>
      </p:sp>
      <p:sp>
        <p:nvSpPr>
          <p:cNvPr id="6" name="5 Altbilgi Yer Tutucusu"/>
          <p:cNvSpPr>
            <a:spLocks noGrp="1"/>
          </p:cNvSpPr>
          <p:nvPr>
            <p:ph type="ftr" sz="quarter" idx="11"/>
          </p:nvPr>
        </p:nvSpPr>
        <p:spPr/>
        <p:txBody>
          <a:bodyPr/>
          <a:lstStyle/>
          <a:p>
            <a:r>
              <a:rPr lang="es-ES" smtClean="0"/>
              <a:t>Copyright Tzn Arc</a:t>
            </a:r>
            <a:endParaRPr lang="es-ES"/>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endParaRPr lang="tr-TR"/>
          </a:p>
        </p:txBody>
      </p:sp>
      <p:sp>
        <p:nvSpPr>
          <p:cNvPr id="3" name="2 İçerik Yer Tutucusu"/>
          <p:cNvSpPr>
            <a:spLocks noGrp="1"/>
          </p:cNvSpPr>
          <p:nvPr>
            <p:ph sz="quarter" idx="1"/>
          </p:nvPr>
        </p:nvSpPr>
        <p:spPr>
          <a:solidFill>
            <a:schemeClr val="accent3">
              <a:lumMod val="40000"/>
              <a:lumOff val="60000"/>
            </a:schemeClr>
          </a:solidFill>
        </p:spPr>
        <p:txBody>
          <a:bodyPr/>
          <a:lstStyle/>
          <a:p>
            <a:r>
              <a:rPr lang="tr-TR" dirty="0" err="1" smtClean="0"/>
              <a:t>İmpuls</a:t>
            </a:r>
            <a:r>
              <a:rPr lang="tr-TR" dirty="0" smtClean="0"/>
              <a:t> hızını etkileyen faktörler:</a:t>
            </a:r>
          </a:p>
          <a:p>
            <a:r>
              <a:rPr lang="tr-TR" dirty="0" smtClean="0"/>
              <a:t>1)</a:t>
            </a:r>
            <a:r>
              <a:rPr lang="tr-TR" dirty="0" err="1" smtClean="0"/>
              <a:t>Miyelin</a:t>
            </a:r>
            <a:r>
              <a:rPr lang="tr-TR" dirty="0" smtClean="0"/>
              <a:t> kılıf</a:t>
            </a:r>
          </a:p>
          <a:p>
            <a:r>
              <a:rPr lang="tr-TR" dirty="0" smtClean="0"/>
              <a:t>2)Akson çapı</a:t>
            </a:r>
          </a:p>
          <a:p>
            <a:r>
              <a:rPr lang="tr-TR" dirty="0" smtClean="0"/>
              <a:t>3)</a:t>
            </a:r>
            <a:r>
              <a:rPr lang="tr-TR" dirty="0" err="1" smtClean="0"/>
              <a:t>Ranvier</a:t>
            </a:r>
            <a:r>
              <a:rPr lang="tr-TR" dirty="0" smtClean="0"/>
              <a:t> boğum sayısı</a:t>
            </a:r>
          </a:p>
          <a:p>
            <a:r>
              <a:rPr lang="tr-TR" dirty="0" smtClean="0"/>
              <a:t>4)</a:t>
            </a:r>
            <a:r>
              <a:rPr lang="tr-TR" dirty="0" err="1" smtClean="0"/>
              <a:t>Sinaps</a:t>
            </a:r>
            <a:r>
              <a:rPr lang="tr-TR" dirty="0" smtClean="0"/>
              <a:t> sayısı</a:t>
            </a:r>
            <a:endParaRPr lang="tr-TR" dirty="0"/>
          </a:p>
        </p:txBody>
      </p:sp>
      <p:sp>
        <p:nvSpPr>
          <p:cNvPr id="4" name="3 Veri Yer Tutucusu"/>
          <p:cNvSpPr>
            <a:spLocks noGrp="1"/>
          </p:cNvSpPr>
          <p:nvPr>
            <p:ph type="dt" sz="half" idx="10"/>
          </p:nvPr>
        </p:nvSpPr>
        <p:spPr/>
        <p:txBody>
          <a:bodyPr/>
          <a:lstStyle/>
          <a:p>
            <a:fld id="{BC0549EB-90D2-4C1F-9AB5-0CD2B5F008EA}" type="datetime1">
              <a:rPr lang="tr-TR" smtClean="0"/>
              <a:pPr/>
              <a:t>20.12.2015</a:t>
            </a:fld>
            <a:endParaRPr lang="es-ES"/>
          </a:p>
        </p:txBody>
      </p:sp>
      <p:sp>
        <p:nvSpPr>
          <p:cNvPr id="5" name="4 Slayt Numarası Yer Tutucusu"/>
          <p:cNvSpPr>
            <a:spLocks noGrp="1"/>
          </p:cNvSpPr>
          <p:nvPr>
            <p:ph type="sldNum" sz="quarter" idx="12"/>
          </p:nvPr>
        </p:nvSpPr>
        <p:spPr/>
        <p:txBody>
          <a:bodyPr/>
          <a:lstStyle/>
          <a:p>
            <a:fld id="{B3FD3466-513A-4FFD-A312-5ECD2B1BC125}" type="slidenum">
              <a:rPr lang="es-ES" smtClean="0"/>
              <a:pPr/>
              <a:t>48</a:t>
            </a:fld>
            <a:endParaRPr lang="es-ES"/>
          </a:p>
        </p:txBody>
      </p:sp>
      <p:sp>
        <p:nvSpPr>
          <p:cNvPr id="6" name="5 Altbilgi Yer Tutucusu"/>
          <p:cNvSpPr>
            <a:spLocks noGrp="1"/>
          </p:cNvSpPr>
          <p:nvPr>
            <p:ph type="ftr" sz="quarter" idx="11"/>
          </p:nvPr>
        </p:nvSpPr>
        <p:spPr/>
        <p:txBody>
          <a:bodyPr/>
          <a:lstStyle/>
          <a:p>
            <a:r>
              <a:rPr lang="es-ES" smtClean="0"/>
              <a:t>Copyright Tzn Arc</a:t>
            </a:r>
            <a:endParaRPr lang="es-ES"/>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endParaRPr lang="tr-TR"/>
          </a:p>
        </p:txBody>
      </p:sp>
      <p:pic>
        <p:nvPicPr>
          <p:cNvPr id="7170" name="Picture 2"/>
          <p:cNvPicPr>
            <a:picLocks noGrp="1" noChangeAspect="1" noChangeArrowheads="1"/>
          </p:cNvPicPr>
          <p:nvPr>
            <p:ph sz="quarter" idx="1"/>
          </p:nvPr>
        </p:nvPicPr>
        <p:blipFill>
          <a:blip r:embed="rId2" cstate="print"/>
          <a:srcRect/>
          <a:stretch>
            <a:fillRect/>
          </a:stretch>
        </p:blipFill>
        <p:spPr bwMode="auto">
          <a:xfrm>
            <a:off x="251520" y="243266"/>
            <a:ext cx="8911847" cy="6354086"/>
          </a:xfrm>
          <a:prstGeom prst="rect">
            <a:avLst/>
          </a:prstGeom>
          <a:noFill/>
          <a:ln w="9525">
            <a:noFill/>
            <a:miter lim="800000"/>
            <a:headEnd/>
            <a:tailEnd/>
          </a:ln>
        </p:spPr>
      </p:pic>
      <p:sp>
        <p:nvSpPr>
          <p:cNvPr id="4" name="3 Veri Yer Tutucusu"/>
          <p:cNvSpPr>
            <a:spLocks noGrp="1"/>
          </p:cNvSpPr>
          <p:nvPr>
            <p:ph type="dt" sz="half" idx="10"/>
          </p:nvPr>
        </p:nvSpPr>
        <p:spPr/>
        <p:txBody>
          <a:bodyPr/>
          <a:lstStyle/>
          <a:p>
            <a:fld id="{21C7118E-C5D9-42E5-96F2-5BC1337CE888}" type="datetime1">
              <a:rPr lang="tr-TR" smtClean="0"/>
              <a:pPr/>
              <a:t>20.12.2015</a:t>
            </a:fld>
            <a:endParaRPr lang="es-ES"/>
          </a:p>
        </p:txBody>
      </p:sp>
      <p:sp>
        <p:nvSpPr>
          <p:cNvPr id="5" name="4 Slayt Numarası Yer Tutucusu"/>
          <p:cNvSpPr>
            <a:spLocks noGrp="1"/>
          </p:cNvSpPr>
          <p:nvPr>
            <p:ph type="sldNum" sz="quarter" idx="12"/>
          </p:nvPr>
        </p:nvSpPr>
        <p:spPr/>
        <p:txBody>
          <a:bodyPr/>
          <a:lstStyle/>
          <a:p>
            <a:fld id="{B3FD3466-513A-4FFD-A312-5ECD2B1BC125}" type="slidenum">
              <a:rPr lang="es-ES" smtClean="0"/>
              <a:pPr/>
              <a:t>49</a:t>
            </a:fld>
            <a:endParaRPr lang="es-ES"/>
          </a:p>
        </p:txBody>
      </p:sp>
      <p:sp>
        <p:nvSpPr>
          <p:cNvPr id="6" name="5 Altbilgi Yer Tutucusu"/>
          <p:cNvSpPr>
            <a:spLocks noGrp="1"/>
          </p:cNvSpPr>
          <p:nvPr>
            <p:ph type="ftr" sz="quarter" idx="11"/>
          </p:nvPr>
        </p:nvSpPr>
        <p:spPr/>
        <p:txBody>
          <a:bodyPr/>
          <a:lstStyle/>
          <a:p>
            <a:r>
              <a:rPr lang="es-ES" smtClean="0"/>
              <a:t>Copyright Tzn Arc</a:t>
            </a:r>
            <a:endParaRPr lang="es-E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endParaRPr lang="tr-TR"/>
          </a:p>
        </p:txBody>
      </p:sp>
      <p:sp>
        <p:nvSpPr>
          <p:cNvPr id="3" name="2 Veri Yer Tutucusu"/>
          <p:cNvSpPr>
            <a:spLocks noGrp="1"/>
          </p:cNvSpPr>
          <p:nvPr>
            <p:ph type="dt" sz="half" idx="10"/>
          </p:nvPr>
        </p:nvSpPr>
        <p:spPr/>
        <p:txBody>
          <a:bodyPr/>
          <a:lstStyle/>
          <a:p>
            <a:fld id="{9B713E97-8337-45E1-A789-B9CB4738CD4A}" type="datetime1">
              <a:rPr lang="tr-TR" smtClean="0"/>
              <a:pPr/>
              <a:t>20.12.2015</a:t>
            </a:fld>
            <a:endParaRPr lang="tr-TR"/>
          </a:p>
        </p:txBody>
      </p:sp>
      <p:sp>
        <p:nvSpPr>
          <p:cNvPr id="4" name="3 Slayt Numarası Yer Tutucusu"/>
          <p:cNvSpPr>
            <a:spLocks noGrp="1"/>
          </p:cNvSpPr>
          <p:nvPr>
            <p:ph type="sldNum" sz="quarter" idx="12"/>
          </p:nvPr>
        </p:nvSpPr>
        <p:spPr/>
        <p:txBody>
          <a:bodyPr/>
          <a:lstStyle/>
          <a:p>
            <a:fld id="{2A40F5E8-2454-409C-9A23-52A6819FDB7D}" type="slidenum">
              <a:rPr lang="tr-TR" smtClean="0"/>
              <a:pPr/>
              <a:t>5</a:t>
            </a:fld>
            <a:endParaRPr lang="tr-TR"/>
          </a:p>
        </p:txBody>
      </p:sp>
      <p:pic>
        <p:nvPicPr>
          <p:cNvPr id="3074" name="Picture 2"/>
          <p:cNvPicPr>
            <a:picLocks noGrp="1" noChangeAspect="1" noChangeArrowheads="1"/>
          </p:cNvPicPr>
          <p:nvPr>
            <p:ph sz="quarter" idx="1"/>
          </p:nvPr>
        </p:nvPicPr>
        <p:blipFill>
          <a:blip r:embed="rId2" cstate="print"/>
          <a:srcRect/>
          <a:stretch>
            <a:fillRect/>
          </a:stretch>
        </p:blipFill>
        <p:spPr bwMode="auto">
          <a:xfrm>
            <a:off x="785931" y="692696"/>
            <a:ext cx="7900869" cy="5184576"/>
          </a:xfrm>
          <a:prstGeom prst="rect">
            <a:avLst/>
          </a:prstGeom>
          <a:noFill/>
          <a:ln w="9525">
            <a:noFill/>
            <a:miter lim="800000"/>
            <a:headEnd/>
            <a:tailEnd/>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endParaRPr lang="tr-TR"/>
          </a:p>
        </p:txBody>
      </p:sp>
      <p:sp>
        <p:nvSpPr>
          <p:cNvPr id="3" name="2 Veri Yer Tutucusu"/>
          <p:cNvSpPr>
            <a:spLocks noGrp="1"/>
          </p:cNvSpPr>
          <p:nvPr>
            <p:ph type="dt" sz="half" idx="10"/>
          </p:nvPr>
        </p:nvSpPr>
        <p:spPr/>
        <p:txBody>
          <a:bodyPr/>
          <a:lstStyle/>
          <a:p>
            <a:fld id="{9B713E97-8337-45E1-A789-B9CB4738CD4A}" type="datetime1">
              <a:rPr lang="tr-TR" smtClean="0"/>
              <a:pPr/>
              <a:t>20.12.2015</a:t>
            </a:fld>
            <a:endParaRPr lang="tr-TR"/>
          </a:p>
        </p:txBody>
      </p:sp>
      <p:sp>
        <p:nvSpPr>
          <p:cNvPr id="4" name="3 Slayt Numarası Yer Tutucusu"/>
          <p:cNvSpPr>
            <a:spLocks noGrp="1"/>
          </p:cNvSpPr>
          <p:nvPr>
            <p:ph type="sldNum" sz="quarter" idx="12"/>
          </p:nvPr>
        </p:nvSpPr>
        <p:spPr/>
        <p:txBody>
          <a:bodyPr/>
          <a:lstStyle/>
          <a:p>
            <a:fld id="{2A40F5E8-2454-409C-9A23-52A6819FDB7D}" type="slidenum">
              <a:rPr lang="tr-TR" smtClean="0"/>
              <a:pPr/>
              <a:t>50</a:t>
            </a:fld>
            <a:endParaRPr lang="tr-TR"/>
          </a:p>
        </p:txBody>
      </p:sp>
      <p:pic>
        <p:nvPicPr>
          <p:cNvPr id="4098" name="Picture 2"/>
          <p:cNvPicPr>
            <a:picLocks noGrp="1" noChangeAspect="1" noChangeArrowheads="1"/>
          </p:cNvPicPr>
          <p:nvPr>
            <p:ph sz="quarter" idx="1"/>
          </p:nvPr>
        </p:nvPicPr>
        <p:blipFill>
          <a:blip r:embed="rId2" cstate="print"/>
          <a:srcRect/>
          <a:stretch>
            <a:fillRect/>
          </a:stretch>
        </p:blipFill>
        <p:spPr bwMode="auto">
          <a:xfrm>
            <a:off x="914400" y="2276872"/>
            <a:ext cx="7772400" cy="2304255"/>
          </a:xfrm>
          <a:prstGeom prst="rect">
            <a:avLst/>
          </a:prstGeom>
          <a:noFill/>
          <a:ln w="9525">
            <a:noFill/>
            <a:miter lim="800000"/>
            <a:headEnd/>
            <a:tailEnd/>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endParaRPr lang="tr-TR"/>
          </a:p>
        </p:txBody>
      </p:sp>
      <p:sp>
        <p:nvSpPr>
          <p:cNvPr id="3" name="2 Veri Yer Tutucusu"/>
          <p:cNvSpPr>
            <a:spLocks noGrp="1"/>
          </p:cNvSpPr>
          <p:nvPr>
            <p:ph type="dt" sz="half" idx="10"/>
          </p:nvPr>
        </p:nvSpPr>
        <p:spPr/>
        <p:txBody>
          <a:bodyPr/>
          <a:lstStyle/>
          <a:p>
            <a:fld id="{9B713E97-8337-45E1-A789-B9CB4738CD4A}" type="datetime1">
              <a:rPr lang="tr-TR" smtClean="0"/>
              <a:pPr/>
              <a:t>20.12.2015</a:t>
            </a:fld>
            <a:endParaRPr lang="tr-TR"/>
          </a:p>
        </p:txBody>
      </p:sp>
      <p:sp>
        <p:nvSpPr>
          <p:cNvPr id="4" name="3 Slayt Numarası Yer Tutucusu"/>
          <p:cNvSpPr>
            <a:spLocks noGrp="1"/>
          </p:cNvSpPr>
          <p:nvPr>
            <p:ph type="sldNum" sz="quarter" idx="12"/>
          </p:nvPr>
        </p:nvSpPr>
        <p:spPr/>
        <p:txBody>
          <a:bodyPr/>
          <a:lstStyle/>
          <a:p>
            <a:fld id="{2A40F5E8-2454-409C-9A23-52A6819FDB7D}" type="slidenum">
              <a:rPr lang="tr-TR" smtClean="0"/>
              <a:pPr/>
              <a:t>51</a:t>
            </a:fld>
            <a:endParaRPr lang="tr-TR"/>
          </a:p>
        </p:txBody>
      </p:sp>
      <p:sp>
        <p:nvSpPr>
          <p:cNvPr id="5" name="4 İçerik Yer Tutucusu"/>
          <p:cNvSpPr>
            <a:spLocks noGrp="1"/>
          </p:cNvSpPr>
          <p:nvPr>
            <p:ph sz="quarter" idx="1"/>
          </p:nvPr>
        </p:nvSpPr>
        <p:spPr>
          <a:solidFill>
            <a:srgbClr val="92D050"/>
          </a:solidFill>
        </p:spPr>
        <p:txBody>
          <a:bodyPr/>
          <a:lstStyle/>
          <a:p>
            <a:r>
              <a:rPr lang="tr-TR" dirty="0" smtClean="0"/>
              <a:t>Sinir hücrelerinde uyarıların iletilme şekli aynı olmasına rağmen uyarılar ışık, koku, basınç veya sıcaklık şeklinde algılanır. Bunun sebebi uyarıların beyindeki değerlendirilme merkezlerinin  farklı olmasıdır. </a:t>
            </a:r>
          </a:p>
          <a:p>
            <a:r>
              <a:rPr lang="tr-TR" dirty="0" smtClean="0"/>
              <a:t>Ancak </a:t>
            </a:r>
            <a:r>
              <a:rPr lang="tr-TR" i="1" dirty="0" smtClean="0"/>
              <a:t>sinestezi hastalarında herhangi bir duyunun uyarımı otomatik olarak </a:t>
            </a:r>
            <a:r>
              <a:rPr lang="tr-TR" dirty="0" smtClean="0"/>
              <a:t>başka bir duyu algısını tetiklemektedir. Dolayısıyla örneğin normal bir insanda koku duyusuyla karşılık bulan bir uyarı, </a:t>
            </a:r>
            <a:r>
              <a:rPr lang="tr-TR" dirty="0" err="1" smtClean="0"/>
              <a:t>sinestezik</a:t>
            </a:r>
            <a:r>
              <a:rPr lang="tr-TR" dirty="0" smtClean="0"/>
              <a:t> bir insanda renk olarak algılanabilmektedir.</a:t>
            </a:r>
            <a:endParaRPr lang="tr-TR"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r>
              <a:rPr lang="tr-TR" dirty="0" err="1" smtClean="0"/>
              <a:t>Sinapslarda</a:t>
            </a:r>
            <a:r>
              <a:rPr lang="tr-TR" dirty="0" smtClean="0"/>
              <a:t> </a:t>
            </a:r>
            <a:r>
              <a:rPr lang="tr-TR" dirty="0" err="1" smtClean="0"/>
              <a:t>İmpuls</a:t>
            </a:r>
            <a:r>
              <a:rPr lang="tr-TR" dirty="0" smtClean="0"/>
              <a:t> İletimi</a:t>
            </a:r>
            <a:endParaRPr lang="tr-TR" dirty="0"/>
          </a:p>
        </p:txBody>
      </p:sp>
      <p:sp>
        <p:nvSpPr>
          <p:cNvPr id="3" name="2 İçerik Yer Tutucusu"/>
          <p:cNvSpPr>
            <a:spLocks noGrp="1"/>
          </p:cNvSpPr>
          <p:nvPr>
            <p:ph sz="quarter" idx="1"/>
          </p:nvPr>
        </p:nvSpPr>
        <p:spPr>
          <a:solidFill>
            <a:schemeClr val="accent2">
              <a:lumMod val="40000"/>
              <a:lumOff val="60000"/>
            </a:schemeClr>
          </a:solidFill>
        </p:spPr>
        <p:txBody>
          <a:bodyPr/>
          <a:lstStyle/>
          <a:p>
            <a:r>
              <a:rPr lang="tr-TR" dirty="0" err="1" smtClean="0"/>
              <a:t>İmpuls</a:t>
            </a:r>
            <a:r>
              <a:rPr lang="tr-TR" dirty="0" smtClean="0"/>
              <a:t> bir nörondan diğer nörona veya tepki organına (kas,bez) </a:t>
            </a:r>
            <a:r>
              <a:rPr lang="tr-TR" dirty="0" err="1" smtClean="0"/>
              <a:t>sinaps</a:t>
            </a:r>
            <a:r>
              <a:rPr lang="tr-TR" dirty="0" smtClean="0"/>
              <a:t> aracılığıyla aktarılır. </a:t>
            </a:r>
          </a:p>
          <a:p>
            <a:r>
              <a:rPr lang="tr-TR" dirty="0" smtClean="0"/>
              <a:t>Bir nöronun uzantılarının diğer nöronla ya da tepki organlarının hücreleriyle oluşturduğu mikroskobik boşluk yerlerine </a:t>
            </a:r>
            <a:r>
              <a:rPr lang="tr-TR" dirty="0" err="1" smtClean="0"/>
              <a:t>sinaps</a:t>
            </a:r>
            <a:r>
              <a:rPr lang="tr-TR" dirty="0" smtClean="0"/>
              <a:t> denir.</a:t>
            </a:r>
          </a:p>
          <a:p>
            <a:r>
              <a:rPr lang="tr-TR" dirty="0" smtClean="0"/>
              <a:t>İki hücre arasındaki boşluğa </a:t>
            </a:r>
            <a:r>
              <a:rPr lang="tr-TR" dirty="0" err="1" smtClean="0"/>
              <a:t>sinaps</a:t>
            </a:r>
            <a:r>
              <a:rPr lang="tr-TR" dirty="0" smtClean="0"/>
              <a:t> boşluğu denir.</a:t>
            </a:r>
          </a:p>
          <a:p>
            <a:r>
              <a:rPr lang="tr-TR" dirty="0" smtClean="0"/>
              <a:t>Aksonların </a:t>
            </a:r>
            <a:r>
              <a:rPr lang="tr-TR" dirty="0" err="1" smtClean="0"/>
              <a:t>sinaps</a:t>
            </a:r>
            <a:r>
              <a:rPr lang="tr-TR" dirty="0" smtClean="0"/>
              <a:t> boşluğunda sonlanan uçlarına </a:t>
            </a:r>
            <a:r>
              <a:rPr lang="tr-TR" dirty="0" err="1" smtClean="0"/>
              <a:t>sinaptik</a:t>
            </a:r>
            <a:r>
              <a:rPr lang="tr-TR" dirty="0" smtClean="0"/>
              <a:t> yumru denir. </a:t>
            </a:r>
            <a:r>
              <a:rPr lang="tr-TR" dirty="0" err="1" smtClean="0"/>
              <a:t>Sinaptik</a:t>
            </a:r>
            <a:r>
              <a:rPr lang="tr-TR" dirty="0" smtClean="0"/>
              <a:t> yumruda </a:t>
            </a:r>
            <a:r>
              <a:rPr lang="tr-TR" dirty="0" err="1" smtClean="0"/>
              <a:t>sinaptik</a:t>
            </a:r>
            <a:r>
              <a:rPr lang="tr-TR" dirty="0" smtClean="0"/>
              <a:t> kesecikler bulunur</a:t>
            </a:r>
          </a:p>
          <a:p>
            <a:r>
              <a:rPr lang="tr-TR" dirty="0" err="1" smtClean="0"/>
              <a:t>Sinaptik</a:t>
            </a:r>
            <a:r>
              <a:rPr lang="tr-TR" dirty="0" smtClean="0"/>
              <a:t> keseciklerde </a:t>
            </a:r>
            <a:r>
              <a:rPr lang="tr-TR" dirty="0" err="1" smtClean="0"/>
              <a:t>nörotransmitterler</a:t>
            </a:r>
            <a:r>
              <a:rPr lang="tr-TR" dirty="0" smtClean="0"/>
              <a:t> bulunur. Kimyasal iletimi sağlar.</a:t>
            </a:r>
            <a:endParaRPr lang="tr-TR" dirty="0"/>
          </a:p>
        </p:txBody>
      </p:sp>
      <p:sp>
        <p:nvSpPr>
          <p:cNvPr id="4" name="3 Veri Yer Tutucusu"/>
          <p:cNvSpPr>
            <a:spLocks noGrp="1"/>
          </p:cNvSpPr>
          <p:nvPr>
            <p:ph type="dt" sz="half" idx="10"/>
          </p:nvPr>
        </p:nvSpPr>
        <p:spPr/>
        <p:txBody>
          <a:bodyPr/>
          <a:lstStyle/>
          <a:p>
            <a:fld id="{731B9F1A-0B64-4613-B331-985EB3016CC8}" type="datetime1">
              <a:rPr lang="tr-TR" smtClean="0"/>
              <a:pPr/>
              <a:t>20.12.2015</a:t>
            </a:fld>
            <a:endParaRPr lang="es-ES"/>
          </a:p>
        </p:txBody>
      </p:sp>
      <p:sp>
        <p:nvSpPr>
          <p:cNvPr id="5" name="4 Slayt Numarası Yer Tutucusu"/>
          <p:cNvSpPr>
            <a:spLocks noGrp="1"/>
          </p:cNvSpPr>
          <p:nvPr>
            <p:ph type="sldNum" sz="quarter" idx="12"/>
          </p:nvPr>
        </p:nvSpPr>
        <p:spPr/>
        <p:txBody>
          <a:bodyPr/>
          <a:lstStyle/>
          <a:p>
            <a:fld id="{B3FD3466-513A-4FFD-A312-5ECD2B1BC125}" type="slidenum">
              <a:rPr lang="es-ES" smtClean="0"/>
              <a:pPr/>
              <a:t>52</a:t>
            </a:fld>
            <a:endParaRPr lang="es-ES"/>
          </a:p>
        </p:txBody>
      </p:sp>
      <p:sp>
        <p:nvSpPr>
          <p:cNvPr id="6" name="5 Altbilgi Yer Tutucusu"/>
          <p:cNvSpPr>
            <a:spLocks noGrp="1"/>
          </p:cNvSpPr>
          <p:nvPr>
            <p:ph type="ftr" sz="quarter" idx="11"/>
          </p:nvPr>
        </p:nvSpPr>
        <p:spPr/>
        <p:txBody>
          <a:bodyPr/>
          <a:lstStyle/>
          <a:p>
            <a:r>
              <a:rPr lang="es-ES" smtClean="0"/>
              <a:t>Copyright Tzn Arc</a:t>
            </a:r>
            <a:endParaRPr lang="es-ES"/>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endParaRPr lang="tr-TR"/>
          </a:p>
        </p:txBody>
      </p:sp>
      <p:pic>
        <p:nvPicPr>
          <p:cNvPr id="8194" name="Picture 2"/>
          <p:cNvPicPr>
            <a:picLocks noGrp="1" noChangeAspect="1" noChangeArrowheads="1"/>
          </p:cNvPicPr>
          <p:nvPr>
            <p:ph sz="quarter" idx="1"/>
          </p:nvPr>
        </p:nvPicPr>
        <p:blipFill>
          <a:blip r:embed="rId2" cstate="print"/>
          <a:srcRect/>
          <a:stretch>
            <a:fillRect/>
          </a:stretch>
        </p:blipFill>
        <p:spPr bwMode="auto">
          <a:xfrm>
            <a:off x="1115616" y="188640"/>
            <a:ext cx="6696744" cy="5386801"/>
          </a:xfrm>
          <a:prstGeom prst="rect">
            <a:avLst/>
          </a:prstGeom>
          <a:noFill/>
          <a:ln w="9525">
            <a:noFill/>
            <a:miter lim="800000"/>
            <a:headEnd/>
            <a:tailEnd/>
          </a:ln>
        </p:spPr>
      </p:pic>
      <p:sp>
        <p:nvSpPr>
          <p:cNvPr id="5" name="4 Metin kutusu"/>
          <p:cNvSpPr txBox="1"/>
          <p:nvPr/>
        </p:nvSpPr>
        <p:spPr>
          <a:xfrm>
            <a:off x="971600" y="5657671"/>
            <a:ext cx="7560840" cy="923330"/>
          </a:xfrm>
          <a:prstGeom prst="rect">
            <a:avLst/>
          </a:prstGeom>
          <a:solidFill>
            <a:schemeClr val="accent1">
              <a:lumMod val="40000"/>
              <a:lumOff val="60000"/>
            </a:schemeClr>
          </a:solidFill>
        </p:spPr>
        <p:txBody>
          <a:bodyPr wrap="square" rtlCol="0">
            <a:spAutoFit/>
          </a:bodyPr>
          <a:lstStyle/>
          <a:p>
            <a:r>
              <a:rPr lang="tr-TR" dirty="0" err="1" smtClean="0"/>
              <a:t>Sinaptik</a:t>
            </a:r>
            <a:r>
              <a:rPr lang="tr-TR" dirty="0" smtClean="0"/>
              <a:t> yumru içinde mitokondri ve </a:t>
            </a:r>
            <a:r>
              <a:rPr lang="tr-TR" dirty="0" err="1" smtClean="0"/>
              <a:t>nörotransmitter</a:t>
            </a:r>
            <a:r>
              <a:rPr lang="tr-TR" dirty="0" smtClean="0"/>
              <a:t> madde taşıyan kesecikler bulunur. Bu keseciklerdeki </a:t>
            </a:r>
            <a:r>
              <a:rPr lang="tr-TR" dirty="0" err="1" smtClean="0"/>
              <a:t>nörotransmitterler</a:t>
            </a:r>
            <a:r>
              <a:rPr lang="tr-TR" dirty="0" smtClean="0"/>
              <a:t>; </a:t>
            </a:r>
            <a:r>
              <a:rPr lang="tr-TR" b="1" dirty="0" err="1" smtClean="0"/>
              <a:t>asetilkolin</a:t>
            </a:r>
            <a:r>
              <a:rPr lang="tr-TR" b="1" dirty="0" smtClean="0"/>
              <a:t>, epinefrin, </a:t>
            </a:r>
            <a:r>
              <a:rPr lang="fi-FI" b="1" dirty="0" smtClean="0"/>
              <a:t>norepinefrin, histamin, seratonin, dopamin olabilir</a:t>
            </a:r>
            <a:endParaRPr lang="tr-TR" dirty="0"/>
          </a:p>
        </p:txBody>
      </p:sp>
      <p:sp>
        <p:nvSpPr>
          <p:cNvPr id="6" name="5 Veri Yer Tutucusu"/>
          <p:cNvSpPr>
            <a:spLocks noGrp="1"/>
          </p:cNvSpPr>
          <p:nvPr>
            <p:ph type="dt" sz="half" idx="10"/>
          </p:nvPr>
        </p:nvSpPr>
        <p:spPr/>
        <p:txBody>
          <a:bodyPr/>
          <a:lstStyle/>
          <a:p>
            <a:fld id="{61018837-5176-4690-9AF5-A794DDF25CAC}" type="datetime1">
              <a:rPr lang="tr-TR" smtClean="0"/>
              <a:pPr/>
              <a:t>20.12.2015</a:t>
            </a:fld>
            <a:endParaRPr lang="es-ES"/>
          </a:p>
        </p:txBody>
      </p:sp>
      <p:sp>
        <p:nvSpPr>
          <p:cNvPr id="7" name="6 Slayt Numarası Yer Tutucusu"/>
          <p:cNvSpPr>
            <a:spLocks noGrp="1"/>
          </p:cNvSpPr>
          <p:nvPr>
            <p:ph type="sldNum" sz="quarter" idx="12"/>
          </p:nvPr>
        </p:nvSpPr>
        <p:spPr/>
        <p:txBody>
          <a:bodyPr/>
          <a:lstStyle/>
          <a:p>
            <a:fld id="{B3FD3466-513A-4FFD-A312-5ECD2B1BC125}" type="slidenum">
              <a:rPr lang="es-ES" smtClean="0"/>
              <a:pPr/>
              <a:t>53</a:t>
            </a:fld>
            <a:endParaRPr lang="es-ES"/>
          </a:p>
        </p:txBody>
      </p:sp>
      <p:sp>
        <p:nvSpPr>
          <p:cNvPr id="8" name="7 Altbilgi Yer Tutucusu"/>
          <p:cNvSpPr>
            <a:spLocks noGrp="1"/>
          </p:cNvSpPr>
          <p:nvPr>
            <p:ph type="ftr" sz="quarter" idx="11"/>
          </p:nvPr>
        </p:nvSpPr>
        <p:spPr/>
        <p:txBody>
          <a:bodyPr/>
          <a:lstStyle/>
          <a:p>
            <a:r>
              <a:rPr lang="es-ES" smtClean="0"/>
              <a:t>Copyright Tzn Arc</a:t>
            </a:r>
            <a:endParaRPr lang="es-ES"/>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endParaRPr lang="tr-TR" dirty="0"/>
          </a:p>
        </p:txBody>
      </p:sp>
      <p:sp>
        <p:nvSpPr>
          <p:cNvPr id="3" name="2 İçerik Yer Tutucusu"/>
          <p:cNvSpPr>
            <a:spLocks noGrp="1"/>
          </p:cNvSpPr>
          <p:nvPr>
            <p:ph sz="quarter" idx="1"/>
          </p:nvPr>
        </p:nvSpPr>
        <p:spPr>
          <a:solidFill>
            <a:schemeClr val="tx2">
              <a:lumMod val="40000"/>
              <a:lumOff val="60000"/>
            </a:schemeClr>
          </a:solidFill>
        </p:spPr>
        <p:txBody>
          <a:bodyPr>
            <a:normAutofit lnSpcReduction="10000"/>
          </a:bodyPr>
          <a:lstStyle/>
          <a:p>
            <a:r>
              <a:rPr lang="tr-TR" dirty="0" err="1" smtClean="0"/>
              <a:t>Sinaptik</a:t>
            </a:r>
            <a:r>
              <a:rPr lang="tr-TR" dirty="0" smtClean="0"/>
              <a:t> yumruya </a:t>
            </a:r>
            <a:r>
              <a:rPr lang="tr-TR" dirty="0" err="1" smtClean="0"/>
              <a:t>impuls</a:t>
            </a:r>
            <a:r>
              <a:rPr lang="tr-TR" dirty="0" smtClean="0"/>
              <a:t> geldiğinde:</a:t>
            </a:r>
          </a:p>
          <a:p>
            <a:r>
              <a:rPr lang="tr-TR" dirty="0" smtClean="0"/>
              <a:t>1) </a:t>
            </a:r>
            <a:r>
              <a:rPr lang="tr-TR" dirty="0" err="1" smtClean="0"/>
              <a:t>Sinaptik</a:t>
            </a:r>
            <a:r>
              <a:rPr lang="tr-TR" dirty="0" smtClean="0"/>
              <a:t> uçtan (</a:t>
            </a:r>
            <a:r>
              <a:rPr lang="tr-TR" dirty="0" err="1" smtClean="0"/>
              <a:t>sinaptik</a:t>
            </a:r>
            <a:r>
              <a:rPr lang="tr-TR" dirty="0" smtClean="0"/>
              <a:t> yumrudan) hücre içine Ca2+ girer</a:t>
            </a:r>
          </a:p>
          <a:p>
            <a:r>
              <a:rPr lang="tr-TR" dirty="0" smtClean="0"/>
              <a:t>2) Ca2+ </a:t>
            </a:r>
            <a:r>
              <a:rPr lang="tr-TR" dirty="0" err="1" smtClean="0"/>
              <a:t>nın</a:t>
            </a:r>
            <a:r>
              <a:rPr lang="tr-TR" dirty="0" smtClean="0"/>
              <a:t> sitoplazmadaki ani artışı, </a:t>
            </a:r>
            <a:r>
              <a:rPr lang="tr-TR" dirty="0" err="1" smtClean="0"/>
              <a:t>nörotransmitter</a:t>
            </a:r>
            <a:r>
              <a:rPr lang="tr-TR" dirty="0" smtClean="0"/>
              <a:t> madde keseciklerinin </a:t>
            </a:r>
            <a:r>
              <a:rPr lang="tr-TR" dirty="0" err="1" smtClean="0"/>
              <a:t>presinaptik</a:t>
            </a:r>
            <a:r>
              <a:rPr lang="tr-TR" dirty="0" smtClean="0"/>
              <a:t> zar ile kaynaşmasına yol açar.</a:t>
            </a:r>
          </a:p>
          <a:p>
            <a:r>
              <a:rPr lang="tr-TR" dirty="0" smtClean="0"/>
              <a:t>3) Keseciklerden </a:t>
            </a:r>
            <a:r>
              <a:rPr lang="tr-TR" dirty="0" err="1" smtClean="0"/>
              <a:t>sinaptik</a:t>
            </a:r>
            <a:r>
              <a:rPr lang="tr-TR" dirty="0" smtClean="0"/>
              <a:t> aralığa </a:t>
            </a:r>
            <a:r>
              <a:rPr lang="tr-TR" dirty="0" err="1" smtClean="0"/>
              <a:t>ekzositozla</a:t>
            </a:r>
            <a:r>
              <a:rPr lang="tr-TR" dirty="0" smtClean="0"/>
              <a:t> </a:t>
            </a:r>
            <a:r>
              <a:rPr lang="tr-TR" dirty="0" err="1" smtClean="0"/>
              <a:t>nörotransmitter</a:t>
            </a:r>
            <a:r>
              <a:rPr lang="tr-TR" dirty="0" smtClean="0"/>
              <a:t> maddeler dökülür</a:t>
            </a:r>
          </a:p>
          <a:p>
            <a:r>
              <a:rPr lang="tr-TR" dirty="0" smtClean="0"/>
              <a:t>4) </a:t>
            </a:r>
            <a:r>
              <a:rPr lang="tr-TR" dirty="0" err="1" smtClean="0"/>
              <a:t>Nörotransmitterler</a:t>
            </a:r>
            <a:r>
              <a:rPr lang="tr-TR" dirty="0" smtClean="0"/>
              <a:t> </a:t>
            </a:r>
            <a:r>
              <a:rPr lang="tr-TR" dirty="0" err="1" smtClean="0"/>
              <a:t>postsinaptik</a:t>
            </a:r>
            <a:r>
              <a:rPr lang="tr-TR" dirty="0" smtClean="0"/>
              <a:t> zara (karşı nöronun zarına) gömülmüş reseptörlere bağlanır. Bu sayede karşı nörona </a:t>
            </a:r>
            <a:r>
              <a:rPr lang="tr-TR" dirty="0" err="1" smtClean="0"/>
              <a:t>Na</a:t>
            </a:r>
            <a:r>
              <a:rPr lang="tr-TR" dirty="0" smtClean="0"/>
              <a:t>+ girişi sağlanır. Bu nöronda da aynı şiddet ve özellikte bir </a:t>
            </a:r>
            <a:r>
              <a:rPr lang="tr-TR" dirty="0" err="1" smtClean="0"/>
              <a:t>impuls</a:t>
            </a:r>
            <a:r>
              <a:rPr lang="tr-TR" dirty="0" smtClean="0"/>
              <a:t> oluşmuş olur.</a:t>
            </a:r>
            <a:endParaRPr lang="tr-TR" dirty="0"/>
          </a:p>
        </p:txBody>
      </p:sp>
      <p:sp>
        <p:nvSpPr>
          <p:cNvPr id="4" name="3 Veri Yer Tutucusu"/>
          <p:cNvSpPr>
            <a:spLocks noGrp="1"/>
          </p:cNvSpPr>
          <p:nvPr>
            <p:ph type="dt" sz="half" idx="10"/>
          </p:nvPr>
        </p:nvSpPr>
        <p:spPr/>
        <p:txBody>
          <a:bodyPr/>
          <a:lstStyle/>
          <a:p>
            <a:fld id="{7D8E8358-1E8A-4280-BEA2-CAAED85E33B1}" type="datetime1">
              <a:rPr lang="tr-TR" smtClean="0"/>
              <a:pPr/>
              <a:t>20.12.2015</a:t>
            </a:fld>
            <a:endParaRPr lang="es-ES"/>
          </a:p>
        </p:txBody>
      </p:sp>
      <p:sp>
        <p:nvSpPr>
          <p:cNvPr id="5" name="4 Slayt Numarası Yer Tutucusu"/>
          <p:cNvSpPr>
            <a:spLocks noGrp="1"/>
          </p:cNvSpPr>
          <p:nvPr>
            <p:ph type="sldNum" sz="quarter" idx="12"/>
          </p:nvPr>
        </p:nvSpPr>
        <p:spPr/>
        <p:txBody>
          <a:bodyPr/>
          <a:lstStyle/>
          <a:p>
            <a:fld id="{B3FD3466-513A-4FFD-A312-5ECD2B1BC125}" type="slidenum">
              <a:rPr lang="es-ES" smtClean="0"/>
              <a:pPr/>
              <a:t>54</a:t>
            </a:fld>
            <a:endParaRPr lang="es-ES"/>
          </a:p>
        </p:txBody>
      </p:sp>
      <p:sp>
        <p:nvSpPr>
          <p:cNvPr id="6" name="5 Altbilgi Yer Tutucusu"/>
          <p:cNvSpPr>
            <a:spLocks noGrp="1"/>
          </p:cNvSpPr>
          <p:nvPr>
            <p:ph type="ftr" sz="quarter" idx="11"/>
          </p:nvPr>
        </p:nvSpPr>
        <p:spPr/>
        <p:txBody>
          <a:bodyPr/>
          <a:lstStyle/>
          <a:p>
            <a:r>
              <a:rPr lang="es-ES" smtClean="0"/>
              <a:t>Copyright Tzn Arc</a:t>
            </a:r>
            <a:endParaRPr lang="es-ES"/>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endParaRPr lang="tr-TR"/>
          </a:p>
        </p:txBody>
      </p:sp>
      <p:pic>
        <p:nvPicPr>
          <p:cNvPr id="9218" name="Picture 2"/>
          <p:cNvPicPr>
            <a:picLocks noGrp="1" noChangeAspect="1" noChangeArrowheads="1"/>
          </p:cNvPicPr>
          <p:nvPr>
            <p:ph sz="quarter" idx="1"/>
          </p:nvPr>
        </p:nvPicPr>
        <p:blipFill>
          <a:blip r:embed="rId2" cstate="print"/>
          <a:srcRect/>
          <a:stretch>
            <a:fillRect/>
          </a:stretch>
        </p:blipFill>
        <p:spPr bwMode="auto">
          <a:xfrm>
            <a:off x="467544" y="1052736"/>
            <a:ext cx="3347181" cy="4561354"/>
          </a:xfrm>
          <a:prstGeom prst="rect">
            <a:avLst/>
          </a:prstGeom>
          <a:noFill/>
          <a:ln w="9525">
            <a:noFill/>
            <a:miter lim="800000"/>
            <a:headEnd/>
            <a:tailEnd/>
          </a:ln>
        </p:spPr>
      </p:pic>
      <p:pic>
        <p:nvPicPr>
          <p:cNvPr id="5" name="Picture 2"/>
          <p:cNvPicPr>
            <a:picLocks noChangeAspect="1" noChangeArrowheads="1"/>
          </p:cNvPicPr>
          <p:nvPr/>
        </p:nvPicPr>
        <p:blipFill>
          <a:blip r:embed="rId3" cstate="print"/>
          <a:srcRect/>
          <a:stretch>
            <a:fillRect/>
          </a:stretch>
        </p:blipFill>
        <p:spPr bwMode="auto">
          <a:xfrm>
            <a:off x="3851920" y="1196752"/>
            <a:ext cx="4816852" cy="4320480"/>
          </a:xfrm>
          <a:prstGeom prst="rect">
            <a:avLst/>
          </a:prstGeom>
          <a:noFill/>
          <a:ln w="9525">
            <a:noFill/>
            <a:miter lim="800000"/>
            <a:headEnd/>
            <a:tailEnd/>
          </a:ln>
        </p:spPr>
      </p:pic>
      <p:sp>
        <p:nvSpPr>
          <p:cNvPr id="6" name="5 Metin kutusu"/>
          <p:cNvSpPr txBox="1"/>
          <p:nvPr/>
        </p:nvSpPr>
        <p:spPr>
          <a:xfrm>
            <a:off x="755576" y="5805264"/>
            <a:ext cx="7776864" cy="646331"/>
          </a:xfrm>
          <a:prstGeom prst="rect">
            <a:avLst/>
          </a:prstGeom>
          <a:noFill/>
        </p:spPr>
        <p:txBody>
          <a:bodyPr wrap="square" rtlCol="0">
            <a:spAutoFit/>
          </a:bodyPr>
          <a:lstStyle/>
          <a:p>
            <a:r>
              <a:rPr lang="tr-TR" dirty="0" err="1" smtClean="0"/>
              <a:t>Nörotransmitterler</a:t>
            </a:r>
            <a:r>
              <a:rPr lang="tr-TR" dirty="0" smtClean="0"/>
              <a:t> enzimlerle yıkılır veya başka bir nöron tarafından geri alınır.</a:t>
            </a:r>
            <a:endParaRPr lang="tr-TR" dirty="0"/>
          </a:p>
        </p:txBody>
      </p:sp>
      <p:sp>
        <p:nvSpPr>
          <p:cNvPr id="7" name="6 Veri Yer Tutucusu"/>
          <p:cNvSpPr>
            <a:spLocks noGrp="1"/>
          </p:cNvSpPr>
          <p:nvPr>
            <p:ph type="dt" sz="half" idx="10"/>
          </p:nvPr>
        </p:nvSpPr>
        <p:spPr/>
        <p:txBody>
          <a:bodyPr/>
          <a:lstStyle/>
          <a:p>
            <a:fld id="{71A63EFE-92DC-4DC6-9E6C-8131D5DBCA03}" type="datetime1">
              <a:rPr lang="tr-TR" smtClean="0"/>
              <a:pPr/>
              <a:t>20.12.2015</a:t>
            </a:fld>
            <a:endParaRPr lang="es-ES"/>
          </a:p>
        </p:txBody>
      </p:sp>
      <p:sp>
        <p:nvSpPr>
          <p:cNvPr id="8" name="7 Slayt Numarası Yer Tutucusu"/>
          <p:cNvSpPr>
            <a:spLocks noGrp="1"/>
          </p:cNvSpPr>
          <p:nvPr>
            <p:ph type="sldNum" sz="quarter" idx="12"/>
          </p:nvPr>
        </p:nvSpPr>
        <p:spPr/>
        <p:txBody>
          <a:bodyPr/>
          <a:lstStyle/>
          <a:p>
            <a:fld id="{B3FD3466-513A-4FFD-A312-5ECD2B1BC125}" type="slidenum">
              <a:rPr lang="es-ES" smtClean="0"/>
              <a:pPr/>
              <a:t>55</a:t>
            </a:fld>
            <a:endParaRPr lang="es-ES"/>
          </a:p>
        </p:txBody>
      </p:sp>
      <p:sp>
        <p:nvSpPr>
          <p:cNvPr id="9" name="8 Altbilgi Yer Tutucusu"/>
          <p:cNvSpPr>
            <a:spLocks noGrp="1"/>
          </p:cNvSpPr>
          <p:nvPr>
            <p:ph type="ftr" sz="quarter" idx="11"/>
          </p:nvPr>
        </p:nvSpPr>
        <p:spPr/>
        <p:txBody>
          <a:bodyPr/>
          <a:lstStyle/>
          <a:p>
            <a:r>
              <a:rPr lang="es-ES" smtClean="0"/>
              <a:t>Copyright Tzn Arc</a:t>
            </a:r>
            <a:endParaRPr lang="es-ES"/>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endParaRPr lang="tr-TR"/>
          </a:p>
        </p:txBody>
      </p:sp>
      <p:pic>
        <p:nvPicPr>
          <p:cNvPr id="4" name="Picture 4" descr="fig_03_19"/>
          <p:cNvPicPr>
            <a:picLocks noGrp="1" noChangeAspect="1" noChangeArrowheads="1"/>
          </p:cNvPicPr>
          <p:nvPr>
            <p:ph sz="quarter" idx="1"/>
          </p:nvPr>
        </p:nvPicPr>
        <p:blipFill>
          <a:blip r:embed="rId2" cstate="print"/>
          <a:srcRect/>
          <a:stretch>
            <a:fillRect/>
          </a:stretch>
        </p:blipFill>
        <p:spPr bwMode="auto">
          <a:xfrm>
            <a:off x="755576" y="260648"/>
            <a:ext cx="7848872" cy="6408712"/>
          </a:xfrm>
          <a:prstGeom prst="rect">
            <a:avLst/>
          </a:prstGeom>
          <a:noFill/>
          <a:ln w="9525">
            <a:noFill/>
            <a:miter lim="800000"/>
            <a:headEnd/>
            <a:tailEnd/>
          </a:ln>
        </p:spPr>
      </p:pic>
      <p:sp>
        <p:nvSpPr>
          <p:cNvPr id="5" name="4 Veri Yer Tutucusu"/>
          <p:cNvSpPr>
            <a:spLocks noGrp="1"/>
          </p:cNvSpPr>
          <p:nvPr>
            <p:ph type="dt" sz="half" idx="10"/>
          </p:nvPr>
        </p:nvSpPr>
        <p:spPr/>
        <p:txBody>
          <a:bodyPr/>
          <a:lstStyle/>
          <a:p>
            <a:fld id="{9AB088EA-4423-459F-93C5-34E155661E2D}" type="datetime1">
              <a:rPr lang="tr-TR" smtClean="0"/>
              <a:pPr/>
              <a:t>20.12.2015</a:t>
            </a:fld>
            <a:endParaRPr lang="es-ES"/>
          </a:p>
        </p:txBody>
      </p:sp>
      <p:sp>
        <p:nvSpPr>
          <p:cNvPr id="6" name="5 Slayt Numarası Yer Tutucusu"/>
          <p:cNvSpPr>
            <a:spLocks noGrp="1"/>
          </p:cNvSpPr>
          <p:nvPr>
            <p:ph type="sldNum" sz="quarter" idx="12"/>
          </p:nvPr>
        </p:nvSpPr>
        <p:spPr/>
        <p:txBody>
          <a:bodyPr/>
          <a:lstStyle/>
          <a:p>
            <a:fld id="{B3FD3466-513A-4FFD-A312-5ECD2B1BC125}" type="slidenum">
              <a:rPr lang="es-ES" smtClean="0"/>
              <a:pPr/>
              <a:t>56</a:t>
            </a:fld>
            <a:endParaRPr lang="es-ES"/>
          </a:p>
        </p:txBody>
      </p:sp>
      <p:sp>
        <p:nvSpPr>
          <p:cNvPr id="7" name="6 Altbilgi Yer Tutucusu"/>
          <p:cNvSpPr>
            <a:spLocks noGrp="1"/>
          </p:cNvSpPr>
          <p:nvPr>
            <p:ph type="ftr" sz="quarter" idx="11"/>
          </p:nvPr>
        </p:nvSpPr>
        <p:spPr/>
        <p:txBody>
          <a:bodyPr/>
          <a:lstStyle/>
          <a:p>
            <a:r>
              <a:rPr lang="es-ES" smtClean="0"/>
              <a:t>Copyright Tzn Arc</a:t>
            </a:r>
            <a:endParaRPr lang="es-ES"/>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endParaRPr lang="tr-TR"/>
          </a:p>
        </p:txBody>
      </p:sp>
      <p:pic>
        <p:nvPicPr>
          <p:cNvPr id="4" name="Content Placeholder 4" descr="ihb6e_09_08_li"/>
          <p:cNvPicPr>
            <a:picLocks noGrp="1" noChangeAspect="1" noChangeArrowheads="1"/>
          </p:cNvPicPr>
          <p:nvPr>
            <p:ph sz="quarter" idx="1"/>
          </p:nvPr>
        </p:nvPicPr>
        <p:blipFill>
          <a:blip r:embed="rId2" cstate="print"/>
          <a:srcRect/>
          <a:stretch>
            <a:fillRect/>
          </a:stretch>
        </p:blipFill>
        <p:spPr bwMode="auto">
          <a:xfrm>
            <a:off x="683568" y="260648"/>
            <a:ext cx="7920880" cy="6408712"/>
          </a:xfrm>
          <a:prstGeom prst="rect">
            <a:avLst/>
          </a:prstGeom>
          <a:noFill/>
          <a:ln w="9525">
            <a:noFill/>
            <a:miter lim="800000"/>
            <a:headEnd/>
            <a:tailEnd/>
          </a:ln>
        </p:spPr>
      </p:pic>
      <p:sp>
        <p:nvSpPr>
          <p:cNvPr id="5" name="4 Veri Yer Tutucusu"/>
          <p:cNvSpPr>
            <a:spLocks noGrp="1"/>
          </p:cNvSpPr>
          <p:nvPr>
            <p:ph type="dt" sz="half" idx="10"/>
          </p:nvPr>
        </p:nvSpPr>
        <p:spPr/>
        <p:txBody>
          <a:bodyPr/>
          <a:lstStyle/>
          <a:p>
            <a:fld id="{C52597A0-F00E-4C05-84ED-FE8944B734C9}" type="datetime1">
              <a:rPr lang="tr-TR" smtClean="0"/>
              <a:pPr/>
              <a:t>20.12.2015</a:t>
            </a:fld>
            <a:endParaRPr lang="es-ES"/>
          </a:p>
        </p:txBody>
      </p:sp>
      <p:sp>
        <p:nvSpPr>
          <p:cNvPr id="6" name="5 Slayt Numarası Yer Tutucusu"/>
          <p:cNvSpPr>
            <a:spLocks noGrp="1"/>
          </p:cNvSpPr>
          <p:nvPr>
            <p:ph type="sldNum" sz="quarter" idx="12"/>
          </p:nvPr>
        </p:nvSpPr>
        <p:spPr/>
        <p:txBody>
          <a:bodyPr/>
          <a:lstStyle/>
          <a:p>
            <a:fld id="{B3FD3466-513A-4FFD-A312-5ECD2B1BC125}" type="slidenum">
              <a:rPr lang="es-ES" smtClean="0"/>
              <a:pPr/>
              <a:t>57</a:t>
            </a:fld>
            <a:endParaRPr lang="es-ES"/>
          </a:p>
        </p:txBody>
      </p:sp>
      <p:sp>
        <p:nvSpPr>
          <p:cNvPr id="7" name="6 Altbilgi Yer Tutucusu"/>
          <p:cNvSpPr>
            <a:spLocks noGrp="1"/>
          </p:cNvSpPr>
          <p:nvPr>
            <p:ph type="ftr" sz="quarter" idx="11"/>
          </p:nvPr>
        </p:nvSpPr>
        <p:spPr/>
        <p:txBody>
          <a:bodyPr/>
          <a:lstStyle/>
          <a:p>
            <a:r>
              <a:rPr lang="es-ES" smtClean="0"/>
              <a:t>Copyright Tzn Arc</a:t>
            </a:r>
            <a:endParaRPr lang="es-ES"/>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endParaRPr lang="tr-TR" dirty="0"/>
          </a:p>
        </p:txBody>
      </p:sp>
      <p:sp>
        <p:nvSpPr>
          <p:cNvPr id="3" name="2 İçerik Yer Tutucusu"/>
          <p:cNvSpPr>
            <a:spLocks noGrp="1"/>
          </p:cNvSpPr>
          <p:nvPr>
            <p:ph sz="quarter" idx="1"/>
          </p:nvPr>
        </p:nvSpPr>
        <p:spPr>
          <a:solidFill>
            <a:schemeClr val="accent5">
              <a:lumMod val="40000"/>
              <a:lumOff val="60000"/>
            </a:schemeClr>
          </a:solidFill>
        </p:spPr>
        <p:txBody>
          <a:bodyPr/>
          <a:lstStyle/>
          <a:p>
            <a:r>
              <a:rPr lang="tr-TR" dirty="0" err="1" smtClean="0"/>
              <a:t>Sinapslarda</a:t>
            </a:r>
            <a:r>
              <a:rPr lang="tr-TR" dirty="0" smtClean="0"/>
              <a:t> uyartının yönü aksondan </a:t>
            </a:r>
            <a:r>
              <a:rPr lang="tr-TR" dirty="0" err="1" smtClean="0"/>
              <a:t>dendrite</a:t>
            </a:r>
            <a:r>
              <a:rPr lang="tr-TR" dirty="0" smtClean="0"/>
              <a:t> doğrudur. Çünkü </a:t>
            </a:r>
            <a:r>
              <a:rPr lang="tr-TR" dirty="0" err="1" smtClean="0"/>
              <a:t>nörotransmitter</a:t>
            </a:r>
            <a:r>
              <a:rPr lang="tr-TR" dirty="0" smtClean="0"/>
              <a:t> maddeyi tanıyan reseptör </a:t>
            </a:r>
            <a:r>
              <a:rPr lang="tr-TR" dirty="0" err="1" smtClean="0"/>
              <a:t>dendrit</a:t>
            </a:r>
            <a:r>
              <a:rPr lang="tr-TR" dirty="0" smtClean="0"/>
              <a:t> zarında bulunur.</a:t>
            </a:r>
          </a:p>
          <a:p>
            <a:r>
              <a:rPr lang="tr-TR" dirty="0" smtClean="0"/>
              <a:t>Bir uyartının </a:t>
            </a:r>
            <a:r>
              <a:rPr lang="tr-TR" dirty="0" err="1" smtClean="0"/>
              <a:t>sinapstan</a:t>
            </a:r>
            <a:r>
              <a:rPr lang="tr-TR" dirty="0" smtClean="0"/>
              <a:t> geçişi sinir hücresinden geçişinden daha yavaş olur.</a:t>
            </a:r>
          </a:p>
          <a:p>
            <a:r>
              <a:rPr lang="tr-TR" dirty="0" smtClean="0"/>
              <a:t>Bir nörondan diğerine geçen </a:t>
            </a:r>
            <a:r>
              <a:rPr lang="tr-TR" dirty="0" err="1" smtClean="0"/>
              <a:t>impulsun</a:t>
            </a:r>
            <a:r>
              <a:rPr lang="tr-TR" dirty="0" smtClean="0"/>
              <a:t> hızı ve şiddeti değişmez.</a:t>
            </a:r>
          </a:p>
          <a:p>
            <a:r>
              <a:rPr lang="tr-TR" dirty="0" smtClean="0"/>
              <a:t>Oluşan </a:t>
            </a:r>
            <a:r>
              <a:rPr lang="tr-TR" dirty="0" err="1" smtClean="0"/>
              <a:t>impulsların</a:t>
            </a:r>
            <a:r>
              <a:rPr lang="tr-TR" dirty="0" smtClean="0"/>
              <a:t> tümü her </a:t>
            </a:r>
            <a:r>
              <a:rPr lang="tr-TR" dirty="0" err="1" smtClean="0"/>
              <a:t>sinapstan</a:t>
            </a:r>
            <a:r>
              <a:rPr lang="tr-TR" dirty="0" smtClean="0"/>
              <a:t> geçmez. Böylece vücuttaki tüm tepkime organlarının uyarılması engellenmiş olur.</a:t>
            </a:r>
            <a:endParaRPr lang="tr-TR" dirty="0"/>
          </a:p>
        </p:txBody>
      </p:sp>
      <p:sp>
        <p:nvSpPr>
          <p:cNvPr id="4" name="3 Veri Yer Tutucusu"/>
          <p:cNvSpPr>
            <a:spLocks noGrp="1"/>
          </p:cNvSpPr>
          <p:nvPr>
            <p:ph type="dt" sz="half" idx="10"/>
          </p:nvPr>
        </p:nvSpPr>
        <p:spPr/>
        <p:txBody>
          <a:bodyPr/>
          <a:lstStyle/>
          <a:p>
            <a:fld id="{94F5D54C-9552-42CA-8DE0-52E456B172D4}" type="datetime1">
              <a:rPr lang="tr-TR" smtClean="0"/>
              <a:pPr/>
              <a:t>20.12.2015</a:t>
            </a:fld>
            <a:endParaRPr lang="es-ES"/>
          </a:p>
        </p:txBody>
      </p:sp>
      <p:sp>
        <p:nvSpPr>
          <p:cNvPr id="5" name="4 Slayt Numarası Yer Tutucusu"/>
          <p:cNvSpPr>
            <a:spLocks noGrp="1"/>
          </p:cNvSpPr>
          <p:nvPr>
            <p:ph type="sldNum" sz="quarter" idx="12"/>
          </p:nvPr>
        </p:nvSpPr>
        <p:spPr/>
        <p:txBody>
          <a:bodyPr/>
          <a:lstStyle/>
          <a:p>
            <a:fld id="{B3FD3466-513A-4FFD-A312-5ECD2B1BC125}" type="slidenum">
              <a:rPr lang="es-ES" smtClean="0"/>
              <a:pPr/>
              <a:t>58</a:t>
            </a:fld>
            <a:endParaRPr lang="es-ES"/>
          </a:p>
        </p:txBody>
      </p:sp>
      <p:sp>
        <p:nvSpPr>
          <p:cNvPr id="6" name="5 Altbilgi Yer Tutucusu"/>
          <p:cNvSpPr>
            <a:spLocks noGrp="1"/>
          </p:cNvSpPr>
          <p:nvPr>
            <p:ph type="ftr" sz="quarter" idx="11"/>
          </p:nvPr>
        </p:nvSpPr>
        <p:spPr/>
        <p:txBody>
          <a:bodyPr/>
          <a:lstStyle/>
          <a:p>
            <a:r>
              <a:rPr lang="es-ES" smtClean="0"/>
              <a:t>Copyright Tzn Arc</a:t>
            </a:r>
            <a:endParaRPr lang="es-ES"/>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r>
              <a:rPr lang="tr-TR" dirty="0" smtClean="0"/>
              <a:t>İNSANDA SİNİR SİSTEMİ</a:t>
            </a:r>
            <a:endParaRPr lang="tr-TR" dirty="0"/>
          </a:p>
        </p:txBody>
      </p:sp>
      <p:graphicFrame>
        <p:nvGraphicFramePr>
          <p:cNvPr id="4" name="3 İçerik Yer Tutucusu"/>
          <p:cNvGraphicFramePr>
            <a:graphicFrameLocks noGrp="1"/>
          </p:cNvGraphicFramePr>
          <p:nvPr>
            <p:ph sz="quarter" idx="1"/>
          </p:nvPr>
        </p:nvGraphicFramePr>
        <p:xfrm>
          <a:off x="914400" y="1447800"/>
          <a:ext cx="7772400" cy="4572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4 Veri Yer Tutucusu"/>
          <p:cNvSpPr>
            <a:spLocks noGrp="1"/>
          </p:cNvSpPr>
          <p:nvPr>
            <p:ph type="dt" sz="half" idx="10"/>
          </p:nvPr>
        </p:nvSpPr>
        <p:spPr/>
        <p:txBody>
          <a:bodyPr/>
          <a:lstStyle/>
          <a:p>
            <a:fld id="{EE84C600-6032-4A46-A819-EE199A22E193}" type="datetime1">
              <a:rPr lang="tr-TR" smtClean="0"/>
              <a:pPr/>
              <a:t>20.12.2015</a:t>
            </a:fld>
            <a:endParaRPr lang="es-ES"/>
          </a:p>
        </p:txBody>
      </p:sp>
      <p:sp>
        <p:nvSpPr>
          <p:cNvPr id="6" name="5 Slayt Numarası Yer Tutucusu"/>
          <p:cNvSpPr>
            <a:spLocks noGrp="1"/>
          </p:cNvSpPr>
          <p:nvPr>
            <p:ph type="sldNum" sz="quarter" idx="12"/>
          </p:nvPr>
        </p:nvSpPr>
        <p:spPr/>
        <p:txBody>
          <a:bodyPr/>
          <a:lstStyle/>
          <a:p>
            <a:fld id="{B3FD3466-513A-4FFD-A312-5ECD2B1BC125}" type="slidenum">
              <a:rPr lang="es-ES" smtClean="0"/>
              <a:pPr/>
              <a:t>59</a:t>
            </a:fld>
            <a:endParaRPr lang="es-ES"/>
          </a:p>
        </p:txBody>
      </p:sp>
      <p:sp>
        <p:nvSpPr>
          <p:cNvPr id="7" name="6 Altbilgi Yer Tutucusu"/>
          <p:cNvSpPr>
            <a:spLocks noGrp="1"/>
          </p:cNvSpPr>
          <p:nvPr>
            <p:ph type="ftr" sz="quarter" idx="11"/>
          </p:nvPr>
        </p:nvSpPr>
        <p:spPr/>
        <p:txBody>
          <a:bodyPr/>
          <a:lstStyle/>
          <a:p>
            <a:r>
              <a:rPr lang="es-ES" smtClean="0"/>
              <a:t>Copyright Tzn Arc</a:t>
            </a:r>
            <a:endParaRPr lang="es-E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r>
              <a:rPr lang="tr-TR" dirty="0" smtClean="0"/>
              <a:t>SİNİR DOKU</a:t>
            </a:r>
            <a:endParaRPr lang="tr-TR" dirty="0"/>
          </a:p>
        </p:txBody>
      </p:sp>
      <p:sp>
        <p:nvSpPr>
          <p:cNvPr id="3" name="2 İçerik Yer Tutucusu"/>
          <p:cNvSpPr>
            <a:spLocks noGrp="1"/>
          </p:cNvSpPr>
          <p:nvPr>
            <p:ph sz="quarter" idx="1"/>
          </p:nvPr>
        </p:nvSpPr>
        <p:spPr>
          <a:solidFill>
            <a:schemeClr val="accent1">
              <a:lumMod val="60000"/>
              <a:lumOff val="40000"/>
            </a:schemeClr>
          </a:solidFill>
        </p:spPr>
        <p:txBody>
          <a:bodyPr/>
          <a:lstStyle/>
          <a:p>
            <a:r>
              <a:rPr lang="de-DE" sz="2800" dirty="0" err="1" smtClean="0">
                <a:solidFill>
                  <a:srgbClr val="000000"/>
                </a:solidFill>
                <a:latin typeface="Perpetua" pitchFamily="18" charset="0"/>
              </a:rPr>
              <a:t>Yapısal</a:t>
            </a:r>
            <a:r>
              <a:rPr lang="de-DE" sz="2800" dirty="0" smtClean="0">
                <a:solidFill>
                  <a:srgbClr val="000000"/>
                </a:solidFill>
                <a:latin typeface="Perpetua" pitchFamily="18" charset="0"/>
              </a:rPr>
              <a:t> </a:t>
            </a:r>
            <a:r>
              <a:rPr lang="de-DE" sz="2800" dirty="0" err="1" smtClean="0">
                <a:solidFill>
                  <a:srgbClr val="000000"/>
                </a:solidFill>
                <a:latin typeface="Perpetua" pitchFamily="18" charset="0"/>
              </a:rPr>
              <a:t>olarak</a:t>
            </a:r>
            <a:r>
              <a:rPr lang="de-DE" sz="2800" dirty="0" smtClean="0">
                <a:solidFill>
                  <a:srgbClr val="000000"/>
                </a:solidFill>
                <a:latin typeface="Perpetua" pitchFamily="18" charset="0"/>
              </a:rPr>
              <a:t>, </a:t>
            </a:r>
            <a:r>
              <a:rPr lang="de-DE" sz="2800" dirty="0" err="1" smtClean="0">
                <a:solidFill>
                  <a:srgbClr val="000000"/>
                </a:solidFill>
                <a:latin typeface="Perpetua" pitchFamily="18" charset="0"/>
              </a:rPr>
              <a:t>sinir</a:t>
            </a:r>
            <a:r>
              <a:rPr lang="de-DE" sz="2800" dirty="0" smtClean="0">
                <a:solidFill>
                  <a:srgbClr val="000000"/>
                </a:solidFill>
                <a:latin typeface="Perpetua" pitchFamily="18" charset="0"/>
              </a:rPr>
              <a:t> </a:t>
            </a:r>
            <a:r>
              <a:rPr lang="de-DE" sz="2800" dirty="0" err="1" smtClean="0">
                <a:solidFill>
                  <a:srgbClr val="000000"/>
                </a:solidFill>
                <a:latin typeface="Perpetua" pitchFamily="18" charset="0"/>
              </a:rPr>
              <a:t>dokusu</a:t>
            </a:r>
            <a:r>
              <a:rPr lang="de-DE" sz="2800" dirty="0" smtClean="0">
                <a:solidFill>
                  <a:srgbClr val="000000"/>
                </a:solidFill>
                <a:latin typeface="Perpetua" pitchFamily="18" charset="0"/>
              </a:rPr>
              <a:t> </a:t>
            </a:r>
            <a:r>
              <a:rPr lang="de-DE" sz="2800" dirty="0" err="1" smtClean="0">
                <a:solidFill>
                  <a:srgbClr val="000000"/>
                </a:solidFill>
                <a:latin typeface="Perpetua" pitchFamily="18" charset="0"/>
              </a:rPr>
              <a:t>sinir</a:t>
            </a:r>
            <a:r>
              <a:rPr lang="de-DE" sz="2800" dirty="0" smtClean="0">
                <a:solidFill>
                  <a:srgbClr val="000000"/>
                </a:solidFill>
                <a:latin typeface="Perpetua" pitchFamily="18" charset="0"/>
              </a:rPr>
              <a:t> </a:t>
            </a:r>
            <a:r>
              <a:rPr lang="de-DE" sz="2800" dirty="0" err="1" smtClean="0">
                <a:solidFill>
                  <a:srgbClr val="000000"/>
                </a:solidFill>
                <a:latin typeface="Perpetua" pitchFamily="18" charset="0"/>
              </a:rPr>
              <a:t>hücreleri</a:t>
            </a:r>
            <a:r>
              <a:rPr lang="de-DE" sz="2800" dirty="0" smtClean="0">
                <a:solidFill>
                  <a:srgbClr val="000000"/>
                </a:solidFill>
                <a:latin typeface="Perpetua" pitchFamily="18" charset="0"/>
              </a:rPr>
              <a:t> (</a:t>
            </a:r>
            <a:r>
              <a:rPr lang="de-DE" sz="2800" b="1" dirty="0" err="1" smtClean="0">
                <a:solidFill>
                  <a:srgbClr val="000000"/>
                </a:solidFill>
                <a:latin typeface="Perpetua" pitchFamily="18" charset="0"/>
              </a:rPr>
              <a:t>nöron</a:t>
            </a:r>
            <a:r>
              <a:rPr lang="de-DE" sz="2800" dirty="0" smtClean="0">
                <a:solidFill>
                  <a:srgbClr val="000000"/>
                </a:solidFill>
                <a:latin typeface="Perpetua" pitchFamily="18" charset="0"/>
              </a:rPr>
              <a:t>) </a:t>
            </a:r>
            <a:r>
              <a:rPr lang="de-DE" sz="2800" dirty="0" err="1" smtClean="0">
                <a:solidFill>
                  <a:srgbClr val="000000"/>
                </a:solidFill>
                <a:latin typeface="Perpetua" pitchFamily="18" charset="0"/>
              </a:rPr>
              <a:t>ile</a:t>
            </a:r>
            <a:r>
              <a:rPr lang="de-DE" sz="2800" dirty="0" smtClean="0">
                <a:solidFill>
                  <a:srgbClr val="000000"/>
                </a:solidFill>
                <a:latin typeface="Perpetua" pitchFamily="18" charset="0"/>
              </a:rPr>
              <a:t> </a:t>
            </a:r>
            <a:r>
              <a:rPr lang="de-DE" sz="2800" dirty="0" err="1" smtClean="0">
                <a:solidFill>
                  <a:srgbClr val="000000"/>
                </a:solidFill>
                <a:latin typeface="Perpetua" pitchFamily="18" charset="0"/>
              </a:rPr>
              <a:t>nöronları</a:t>
            </a:r>
            <a:r>
              <a:rPr lang="de-DE" sz="2800" dirty="0" smtClean="0">
                <a:solidFill>
                  <a:srgbClr val="000000"/>
                </a:solidFill>
                <a:latin typeface="Perpetua" pitchFamily="18" charset="0"/>
              </a:rPr>
              <a:t> </a:t>
            </a:r>
            <a:r>
              <a:rPr lang="de-DE" sz="2800" dirty="0" err="1" smtClean="0">
                <a:solidFill>
                  <a:srgbClr val="000000"/>
                </a:solidFill>
                <a:latin typeface="Perpetua" pitchFamily="18" charset="0"/>
              </a:rPr>
              <a:t>destekleyip</a:t>
            </a:r>
            <a:r>
              <a:rPr lang="de-DE" sz="2800" dirty="0" smtClean="0">
                <a:solidFill>
                  <a:srgbClr val="000000"/>
                </a:solidFill>
                <a:latin typeface="Perpetua" pitchFamily="18" charset="0"/>
              </a:rPr>
              <a:t> </a:t>
            </a:r>
            <a:r>
              <a:rPr lang="de-DE" sz="2800" dirty="0" err="1" smtClean="0">
                <a:solidFill>
                  <a:srgbClr val="000000"/>
                </a:solidFill>
                <a:latin typeface="Perpetua" pitchFamily="18" charset="0"/>
              </a:rPr>
              <a:t>besleyen</a:t>
            </a:r>
            <a:r>
              <a:rPr lang="de-DE" sz="2800" dirty="0" smtClean="0">
                <a:solidFill>
                  <a:srgbClr val="000000"/>
                </a:solidFill>
                <a:latin typeface="Perpetua" pitchFamily="18" charset="0"/>
              </a:rPr>
              <a:t>, </a:t>
            </a:r>
            <a:r>
              <a:rPr lang="de-DE" sz="2800" dirty="0" err="1" smtClean="0">
                <a:solidFill>
                  <a:srgbClr val="000000"/>
                </a:solidFill>
                <a:latin typeface="Perpetua" pitchFamily="18" charset="0"/>
              </a:rPr>
              <a:t>nöronların</a:t>
            </a:r>
            <a:r>
              <a:rPr lang="de-DE" sz="2800" dirty="0" smtClean="0">
                <a:solidFill>
                  <a:srgbClr val="000000"/>
                </a:solidFill>
                <a:latin typeface="Perpetua" pitchFamily="18" charset="0"/>
              </a:rPr>
              <a:t> </a:t>
            </a:r>
            <a:r>
              <a:rPr lang="de-DE" sz="2800" dirty="0" err="1" smtClean="0">
                <a:solidFill>
                  <a:srgbClr val="000000"/>
                </a:solidFill>
                <a:latin typeface="Perpetua" pitchFamily="18" charset="0"/>
              </a:rPr>
              <a:t>etrafındaki</a:t>
            </a:r>
            <a:r>
              <a:rPr lang="de-DE" sz="2800" dirty="0" smtClean="0">
                <a:solidFill>
                  <a:srgbClr val="000000"/>
                </a:solidFill>
                <a:latin typeface="Perpetua" pitchFamily="18" charset="0"/>
              </a:rPr>
              <a:t> </a:t>
            </a:r>
            <a:r>
              <a:rPr lang="de-DE" sz="2800" dirty="0" err="1" smtClean="0">
                <a:solidFill>
                  <a:srgbClr val="000000"/>
                </a:solidFill>
                <a:latin typeface="Perpetua" pitchFamily="18" charset="0"/>
              </a:rPr>
              <a:t>örtüleri</a:t>
            </a:r>
            <a:r>
              <a:rPr lang="de-DE" sz="2800" dirty="0" smtClean="0">
                <a:solidFill>
                  <a:srgbClr val="000000"/>
                </a:solidFill>
                <a:latin typeface="Perpetua" pitchFamily="18" charset="0"/>
              </a:rPr>
              <a:t> </a:t>
            </a:r>
            <a:r>
              <a:rPr lang="de-DE" sz="2800" dirty="0" err="1" smtClean="0">
                <a:solidFill>
                  <a:srgbClr val="000000"/>
                </a:solidFill>
                <a:latin typeface="Perpetua" pitchFamily="18" charset="0"/>
              </a:rPr>
              <a:t>oluşturan</a:t>
            </a:r>
            <a:r>
              <a:rPr lang="de-DE" sz="2800" dirty="0" smtClean="0">
                <a:solidFill>
                  <a:srgbClr val="000000"/>
                </a:solidFill>
                <a:latin typeface="Perpetua" pitchFamily="18" charset="0"/>
              </a:rPr>
              <a:t> </a:t>
            </a:r>
            <a:r>
              <a:rPr lang="de-DE" sz="2800" dirty="0" err="1" smtClean="0">
                <a:solidFill>
                  <a:srgbClr val="000000"/>
                </a:solidFill>
                <a:latin typeface="Perpetua" pitchFamily="18" charset="0"/>
              </a:rPr>
              <a:t>glial</a:t>
            </a:r>
            <a:r>
              <a:rPr lang="de-DE" sz="2800" dirty="0" smtClean="0">
                <a:solidFill>
                  <a:srgbClr val="000000"/>
                </a:solidFill>
                <a:latin typeface="Perpetua" pitchFamily="18" charset="0"/>
              </a:rPr>
              <a:t> (</a:t>
            </a:r>
            <a:r>
              <a:rPr lang="de-DE" sz="2800" b="1" dirty="0" err="1" smtClean="0">
                <a:solidFill>
                  <a:srgbClr val="000000"/>
                </a:solidFill>
                <a:latin typeface="Perpetua" pitchFamily="18" charset="0"/>
              </a:rPr>
              <a:t>nöroglia</a:t>
            </a:r>
            <a:r>
              <a:rPr lang="de-DE" sz="2800" dirty="0" smtClean="0">
                <a:solidFill>
                  <a:srgbClr val="000000"/>
                </a:solidFill>
                <a:latin typeface="Perpetua" pitchFamily="18" charset="0"/>
              </a:rPr>
              <a:t>) </a:t>
            </a:r>
            <a:r>
              <a:rPr lang="de-DE" sz="2800" dirty="0" err="1" smtClean="0">
                <a:solidFill>
                  <a:srgbClr val="000000"/>
                </a:solidFill>
                <a:latin typeface="Perpetua" pitchFamily="18" charset="0"/>
              </a:rPr>
              <a:t>hücrelerden</a:t>
            </a:r>
            <a:r>
              <a:rPr lang="de-DE" sz="2800" dirty="0" smtClean="0">
                <a:solidFill>
                  <a:srgbClr val="000000"/>
                </a:solidFill>
                <a:latin typeface="Perpetua" pitchFamily="18" charset="0"/>
              </a:rPr>
              <a:t> </a:t>
            </a:r>
            <a:r>
              <a:rPr lang="de-DE" sz="2800" dirty="0" err="1" smtClean="0">
                <a:solidFill>
                  <a:srgbClr val="000000"/>
                </a:solidFill>
                <a:latin typeface="Perpetua" pitchFamily="18" charset="0"/>
              </a:rPr>
              <a:t>oluş</a:t>
            </a:r>
            <a:r>
              <a:rPr lang="tr-TR" sz="2800" dirty="0" smtClean="0">
                <a:solidFill>
                  <a:srgbClr val="000000"/>
                </a:solidFill>
                <a:latin typeface="Perpetua" pitchFamily="18" charset="0"/>
              </a:rPr>
              <a:t>ur</a:t>
            </a:r>
            <a:r>
              <a:rPr lang="de-DE" sz="2800" dirty="0" smtClean="0">
                <a:solidFill>
                  <a:srgbClr val="000000"/>
                </a:solidFill>
                <a:latin typeface="Perpetua" pitchFamily="18" charset="0"/>
              </a:rPr>
              <a:t>. </a:t>
            </a:r>
            <a:r>
              <a:rPr lang="tr-TR" sz="2800" dirty="0" err="1" smtClean="0">
                <a:solidFill>
                  <a:srgbClr val="000000"/>
                </a:solidFill>
                <a:latin typeface="Perpetua" pitchFamily="18" charset="0"/>
              </a:rPr>
              <a:t>Mikroglia</a:t>
            </a:r>
            <a:r>
              <a:rPr lang="tr-TR" sz="2800" dirty="0" smtClean="0">
                <a:solidFill>
                  <a:srgbClr val="000000"/>
                </a:solidFill>
                <a:latin typeface="Perpetua" pitchFamily="18" charset="0"/>
              </a:rPr>
              <a:t>,</a:t>
            </a:r>
            <a:r>
              <a:rPr lang="tr-TR" sz="2800" dirty="0" err="1" smtClean="0">
                <a:solidFill>
                  <a:srgbClr val="000000"/>
                </a:solidFill>
                <a:latin typeface="Perpetua" pitchFamily="18" charset="0"/>
              </a:rPr>
              <a:t>oligodendrosit</a:t>
            </a:r>
            <a:r>
              <a:rPr lang="tr-TR" sz="2800" dirty="0" smtClean="0">
                <a:solidFill>
                  <a:srgbClr val="000000"/>
                </a:solidFill>
                <a:latin typeface="Perpetua" pitchFamily="18" charset="0"/>
              </a:rPr>
              <a:t>,</a:t>
            </a:r>
            <a:r>
              <a:rPr lang="tr-TR" sz="2800" dirty="0" err="1" smtClean="0">
                <a:solidFill>
                  <a:srgbClr val="000000"/>
                </a:solidFill>
                <a:latin typeface="Perpetua" pitchFamily="18" charset="0"/>
              </a:rPr>
              <a:t>astrosit</a:t>
            </a:r>
            <a:r>
              <a:rPr lang="tr-TR" sz="2800" dirty="0" smtClean="0">
                <a:solidFill>
                  <a:srgbClr val="000000"/>
                </a:solidFill>
                <a:latin typeface="Perpetua" pitchFamily="18" charset="0"/>
              </a:rPr>
              <a:t> GLİYAL hücrelerdir. </a:t>
            </a:r>
          </a:p>
          <a:p>
            <a:r>
              <a:rPr lang="tr-TR" sz="2800" dirty="0" err="1" smtClean="0">
                <a:solidFill>
                  <a:srgbClr val="000000"/>
                </a:solidFill>
                <a:latin typeface="Perpetua" pitchFamily="18" charset="0"/>
              </a:rPr>
              <a:t>Glia</a:t>
            </a:r>
            <a:r>
              <a:rPr lang="tr-TR" sz="2800" dirty="0" smtClean="0">
                <a:solidFill>
                  <a:srgbClr val="000000"/>
                </a:solidFill>
                <a:latin typeface="Perpetua" pitchFamily="18" charset="0"/>
              </a:rPr>
              <a:t> hücreleri nöronların 10 katı daha fazla sayıdadır.Ortamın iyon konsantrasyonunu kontrol eder.Nöron metabolizması ve faaliyetlerini düzenler.Sinir hücrelerinin koruyucu kılıflarını oluşturur</a:t>
            </a:r>
          </a:p>
          <a:p>
            <a:endParaRPr lang="tr-TR" dirty="0"/>
          </a:p>
        </p:txBody>
      </p:sp>
      <p:sp>
        <p:nvSpPr>
          <p:cNvPr id="4" name="3 Veri Yer Tutucusu"/>
          <p:cNvSpPr>
            <a:spLocks noGrp="1"/>
          </p:cNvSpPr>
          <p:nvPr>
            <p:ph type="dt" sz="half" idx="10"/>
          </p:nvPr>
        </p:nvSpPr>
        <p:spPr/>
        <p:txBody>
          <a:bodyPr/>
          <a:lstStyle/>
          <a:p>
            <a:fld id="{EF738FF5-7731-40D6-85BB-6C727F98DFEB}" type="datetime1">
              <a:rPr lang="tr-TR" smtClean="0"/>
              <a:pPr/>
              <a:t>20.12.2015</a:t>
            </a:fld>
            <a:endParaRPr lang="es-ES"/>
          </a:p>
        </p:txBody>
      </p:sp>
      <p:sp>
        <p:nvSpPr>
          <p:cNvPr id="5" name="4 Slayt Numarası Yer Tutucusu"/>
          <p:cNvSpPr>
            <a:spLocks noGrp="1"/>
          </p:cNvSpPr>
          <p:nvPr>
            <p:ph type="sldNum" sz="quarter" idx="12"/>
          </p:nvPr>
        </p:nvSpPr>
        <p:spPr/>
        <p:txBody>
          <a:bodyPr/>
          <a:lstStyle/>
          <a:p>
            <a:fld id="{B3FD3466-513A-4FFD-A312-5ECD2B1BC125}" type="slidenum">
              <a:rPr lang="es-ES" smtClean="0"/>
              <a:pPr/>
              <a:t>6</a:t>
            </a:fld>
            <a:endParaRPr lang="es-ES"/>
          </a:p>
        </p:txBody>
      </p:sp>
      <p:sp>
        <p:nvSpPr>
          <p:cNvPr id="6" name="5 Altbilgi Yer Tutucusu"/>
          <p:cNvSpPr>
            <a:spLocks noGrp="1"/>
          </p:cNvSpPr>
          <p:nvPr>
            <p:ph type="ftr" sz="quarter" idx="11"/>
          </p:nvPr>
        </p:nvSpPr>
        <p:spPr/>
        <p:txBody>
          <a:bodyPr/>
          <a:lstStyle/>
          <a:p>
            <a:r>
              <a:rPr lang="es-ES" smtClean="0"/>
              <a:t>Copyright Tzn Arc</a:t>
            </a:r>
            <a:endParaRPr lang="es-ES"/>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r>
              <a:rPr lang="tr-TR" dirty="0" smtClean="0"/>
              <a:t>Beyin</a:t>
            </a:r>
            <a:endParaRPr lang="tr-TR" dirty="0"/>
          </a:p>
        </p:txBody>
      </p:sp>
      <p:pic>
        <p:nvPicPr>
          <p:cNvPr id="1026" name="Picture 2"/>
          <p:cNvPicPr>
            <a:picLocks noGrp="1" noChangeAspect="1" noChangeArrowheads="1"/>
          </p:cNvPicPr>
          <p:nvPr>
            <p:ph sz="quarter" idx="1"/>
          </p:nvPr>
        </p:nvPicPr>
        <p:blipFill>
          <a:blip r:embed="rId2" cstate="print"/>
          <a:srcRect/>
          <a:stretch>
            <a:fillRect/>
          </a:stretch>
        </p:blipFill>
        <p:spPr bwMode="auto">
          <a:xfrm>
            <a:off x="611559" y="1412776"/>
            <a:ext cx="8148425" cy="5157231"/>
          </a:xfrm>
          <a:prstGeom prst="rect">
            <a:avLst/>
          </a:prstGeom>
          <a:noFill/>
          <a:ln w="9525">
            <a:noFill/>
            <a:miter lim="800000"/>
            <a:headEnd/>
            <a:tailEnd/>
          </a:ln>
        </p:spPr>
      </p:pic>
      <p:sp>
        <p:nvSpPr>
          <p:cNvPr id="4" name="3 Veri Yer Tutucusu"/>
          <p:cNvSpPr>
            <a:spLocks noGrp="1"/>
          </p:cNvSpPr>
          <p:nvPr>
            <p:ph type="dt" sz="half" idx="10"/>
          </p:nvPr>
        </p:nvSpPr>
        <p:spPr/>
        <p:txBody>
          <a:bodyPr/>
          <a:lstStyle/>
          <a:p>
            <a:fld id="{D9BDD351-FB93-4370-ABC7-E34EB1FBD59E}" type="datetime1">
              <a:rPr lang="tr-TR" smtClean="0"/>
              <a:pPr/>
              <a:t>20.12.2015</a:t>
            </a:fld>
            <a:endParaRPr lang="es-ES"/>
          </a:p>
        </p:txBody>
      </p:sp>
      <p:sp>
        <p:nvSpPr>
          <p:cNvPr id="5" name="4 Slayt Numarası Yer Tutucusu"/>
          <p:cNvSpPr>
            <a:spLocks noGrp="1"/>
          </p:cNvSpPr>
          <p:nvPr>
            <p:ph type="sldNum" sz="quarter" idx="12"/>
          </p:nvPr>
        </p:nvSpPr>
        <p:spPr/>
        <p:txBody>
          <a:bodyPr/>
          <a:lstStyle/>
          <a:p>
            <a:fld id="{B3FD3466-513A-4FFD-A312-5ECD2B1BC125}" type="slidenum">
              <a:rPr lang="es-ES" smtClean="0"/>
              <a:pPr/>
              <a:t>60</a:t>
            </a:fld>
            <a:endParaRPr lang="es-ES"/>
          </a:p>
        </p:txBody>
      </p:sp>
      <p:sp>
        <p:nvSpPr>
          <p:cNvPr id="6" name="5 Altbilgi Yer Tutucusu"/>
          <p:cNvSpPr>
            <a:spLocks noGrp="1"/>
          </p:cNvSpPr>
          <p:nvPr>
            <p:ph type="ftr" sz="quarter" idx="11"/>
          </p:nvPr>
        </p:nvSpPr>
        <p:spPr/>
        <p:txBody>
          <a:bodyPr/>
          <a:lstStyle/>
          <a:p>
            <a:r>
              <a:rPr lang="es-ES" smtClean="0"/>
              <a:t>Copyright Tzn Arc</a:t>
            </a:r>
            <a:endParaRPr lang="es-ES"/>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endParaRPr lang="tr-TR"/>
          </a:p>
        </p:txBody>
      </p:sp>
      <p:sp>
        <p:nvSpPr>
          <p:cNvPr id="3" name="2 İçerik Yer Tutucusu"/>
          <p:cNvSpPr>
            <a:spLocks noGrp="1"/>
          </p:cNvSpPr>
          <p:nvPr>
            <p:ph sz="quarter" idx="1"/>
          </p:nvPr>
        </p:nvSpPr>
        <p:spPr/>
        <p:txBody>
          <a:bodyPr/>
          <a:lstStyle/>
          <a:p>
            <a:r>
              <a:rPr lang="tr-TR" dirty="0" smtClean="0"/>
              <a:t>Örümceksi zar ile ince zar arasında ve omurilik merkez kanal içerisinde BOS bulunur.Görevleri:</a:t>
            </a:r>
          </a:p>
          <a:p>
            <a:r>
              <a:rPr lang="tr-TR" dirty="0" smtClean="0"/>
              <a:t>1)Beyin ve omuriliğe besin ve oksijen taşır.</a:t>
            </a:r>
          </a:p>
          <a:p>
            <a:r>
              <a:rPr lang="tr-TR" dirty="0" smtClean="0"/>
              <a:t>2)Beyin ve omuriliği korur.</a:t>
            </a:r>
          </a:p>
          <a:p>
            <a:r>
              <a:rPr lang="tr-TR" dirty="0" smtClean="0"/>
              <a:t>3)Metabolizma atıklarını uzaklaştırır</a:t>
            </a:r>
          </a:p>
          <a:p>
            <a:r>
              <a:rPr lang="tr-TR" dirty="0" smtClean="0"/>
              <a:t>4)Merkezi SS de iyon dengesini sağlar.</a:t>
            </a:r>
            <a:endParaRPr lang="tr-TR" dirty="0"/>
          </a:p>
        </p:txBody>
      </p:sp>
      <p:pic>
        <p:nvPicPr>
          <p:cNvPr id="12290" name="Picture 2"/>
          <p:cNvPicPr>
            <a:picLocks noChangeAspect="1" noChangeArrowheads="1"/>
          </p:cNvPicPr>
          <p:nvPr/>
        </p:nvPicPr>
        <p:blipFill>
          <a:blip r:embed="rId2" cstate="print"/>
          <a:srcRect/>
          <a:stretch>
            <a:fillRect/>
          </a:stretch>
        </p:blipFill>
        <p:spPr bwMode="auto">
          <a:xfrm>
            <a:off x="6012160" y="3789040"/>
            <a:ext cx="2883793" cy="2883793"/>
          </a:xfrm>
          <a:prstGeom prst="rect">
            <a:avLst/>
          </a:prstGeom>
          <a:noFill/>
          <a:ln w="9525">
            <a:noFill/>
            <a:miter lim="800000"/>
            <a:headEnd/>
            <a:tailEnd/>
          </a:ln>
        </p:spPr>
      </p:pic>
      <p:sp>
        <p:nvSpPr>
          <p:cNvPr id="5" name="4 Veri Yer Tutucusu"/>
          <p:cNvSpPr>
            <a:spLocks noGrp="1"/>
          </p:cNvSpPr>
          <p:nvPr>
            <p:ph type="dt" sz="half" idx="10"/>
          </p:nvPr>
        </p:nvSpPr>
        <p:spPr/>
        <p:txBody>
          <a:bodyPr/>
          <a:lstStyle/>
          <a:p>
            <a:fld id="{34E74AF8-45F3-4692-A17A-E5BA0CB87C52}" type="datetime1">
              <a:rPr lang="tr-TR" smtClean="0"/>
              <a:pPr/>
              <a:t>20.12.2015</a:t>
            </a:fld>
            <a:endParaRPr lang="es-ES"/>
          </a:p>
        </p:txBody>
      </p:sp>
      <p:sp>
        <p:nvSpPr>
          <p:cNvPr id="6" name="5 Slayt Numarası Yer Tutucusu"/>
          <p:cNvSpPr>
            <a:spLocks noGrp="1"/>
          </p:cNvSpPr>
          <p:nvPr>
            <p:ph type="sldNum" sz="quarter" idx="12"/>
          </p:nvPr>
        </p:nvSpPr>
        <p:spPr/>
        <p:txBody>
          <a:bodyPr/>
          <a:lstStyle/>
          <a:p>
            <a:fld id="{B3FD3466-513A-4FFD-A312-5ECD2B1BC125}" type="slidenum">
              <a:rPr lang="es-ES" smtClean="0"/>
              <a:pPr/>
              <a:t>61</a:t>
            </a:fld>
            <a:endParaRPr lang="es-ES"/>
          </a:p>
        </p:txBody>
      </p:sp>
      <p:sp>
        <p:nvSpPr>
          <p:cNvPr id="7" name="6 Altbilgi Yer Tutucusu"/>
          <p:cNvSpPr>
            <a:spLocks noGrp="1"/>
          </p:cNvSpPr>
          <p:nvPr>
            <p:ph type="ftr" sz="quarter" idx="11"/>
          </p:nvPr>
        </p:nvSpPr>
        <p:spPr/>
        <p:txBody>
          <a:bodyPr/>
          <a:lstStyle/>
          <a:p>
            <a:r>
              <a:rPr lang="es-ES" smtClean="0"/>
              <a:t>Copyright Tzn Arc</a:t>
            </a:r>
            <a:endParaRPr lang="es-ES"/>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endParaRPr lang="tr-TR"/>
          </a:p>
        </p:txBody>
      </p:sp>
      <p:sp>
        <p:nvSpPr>
          <p:cNvPr id="3" name="2 Veri Yer Tutucusu"/>
          <p:cNvSpPr>
            <a:spLocks noGrp="1"/>
          </p:cNvSpPr>
          <p:nvPr>
            <p:ph type="dt" sz="half" idx="10"/>
          </p:nvPr>
        </p:nvSpPr>
        <p:spPr/>
        <p:txBody>
          <a:bodyPr/>
          <a:lstStyle/>
          <a:p>
            <a:fld id="{9B713E97-8337-45E1-A789-B9CB4738CD4A}" type="datetime1">
              <a:rPr lang="tr-TR" smtClean="0"/>
              <a:pPr/>
              <a:t>20.12.2015</a:t>
            </a:fld>
            <a:endParaRPr lang="tr-TR"/>
          </a:p>
        </p:txBody>
      </p:sp>
      <p:sp>
        <p:nvSpPr>
          <p:cNvPr id="4" name="3 Slayt Numarası Yer Tutucusu"/>
          <p:cNvSpPr>
            <a:spLocks noGrp="1"/>
          </p:cNvSpPr>
          <p:nvPr>
            <p:ph type="sldNum" sz="quarter" idx="12"/>
          </p:nvPr>
        </p:nvSpPr>
        <p:spPr/>
        <p:txBody>
          <a:bodyPr/>
          <a:lstStyle/>
          <a:p>
            <a:fld id="{2A40F5E8-2454-409C-9A23-52A6819FDB7D}" type="slidenum">
              <a:rPr lang="tr-TR" smtClean="0"/>
              <a:pPr/>
              <a:t>62</a:t>
            </a:fld>
            <a:endParaRPr lang="tr-TR"/>
          </a:p>
        </p:txBody>
      </p:sp>
      <p:pic>
        <p:nvPicPr>
          <p:cNvPr id="5122" name="Picture 2"/>
          <p:cNvPicPr>
            <a:picLocks noGrp="1" noChangeAspect="1" noChangeArrowheads="1"/>
          </p:cNvPicPr>
          <p:nvPr>
            <p:ph sz="quarter" idx="1"/>
          </p:nvPr>
        </p:nvPicPr>
        <p:blipFill>
          <a:blip r:embed="rId2" cstate="print"/>
          <a:srcRect/>
          <a:stretch>
            <a:fillRect/>
          </a:stretch>
        </p:blipFill>
        <p:spPr bwMode="auto">
          <a:xfrm>
            <a:off x="539552" y="620688"/>
            <a:ext cx="8147248" cy="5497998"/>
          </a:xfrm>
          <a:prstGeom prst="rect">
            <a:avLst/>
          </a:prstGeom>
          <a:noFill/>
          <a:ln w="9525">
            <a:noFill/>
            <a:miter lim="800000"/>
            <a:headEnd/>
            <a:tailEnd/>
          </a:ln>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endParaRPr lang="tr-TR"/>
          </a:p>
        </p:txBody>
      </p:sp>
      <p:pic>
        <p:nvPicPr>
          <p:cNvPr id="10242" name="Picture 2"/>
          <p:cNvPicPr>
            <a:picLocks noGrp="1" noChangeAspect="1" noChangeArrowheads="1"/>
          </p:cNvPicPr>
          <p:nvPr>
            <p:ph sz="quarter" idx="1"/>
          </p:nvPr>
        </p:nvPicPr>
        <p:blipFill>
          <a:blip r:embed="rId2" cstate="print"/>
          <a:srcRect/>
          <a:stretch>
            <a:fillRect/>
          </a:stretch>
        </p:blipFill>
        <p:spPr bwMode="auto">
          <a:xfrm>
            <a:off x="251520" y="188640"/>
            <a:ext cx="8568952" cy="6573035"/>
          </a:xfrm>
          <a:prstGeom prst="rect">
            <a:avLst/>
          </a:prstGeom>
          <a:noFill/>
          <a:ln w="9525">
            <a:noFill/>
            <a:miter lim="800000"/>
            <a:headEnd/>
            <a:tailEnd/>
          </a:ln>
        </p:spPr>
      </p:pic>
      <p:sp>
        <p:nvSpPr>
          <p:cNvPr id="4" name="3 Veri Yer Tutucusu"/>
          <p:cNvSpPr>
            <a:spLocks noGrp="1"/>
          </p:cNvSpPr>
          <p:nvPr>
            <p:ph type="dt" sz="half" idx="10"/>
          </p:nvPr>
        </p:nvSpPr>
        <p:spPr/>
        <p:txBody>
          <a:bodyPr/>
          <a:lstStyle/>
          <a:p>
            <a:fld id="{24150095-D106-4B58-9FD2-D33D79982BC2}" type="datetime1">
              <a:rPr lang="tr-TR" smtClean="0"/>
              <a:pPr/>
              <a:t>20.12.2015</a:t>
            </a:fld>
            <a:endParaRPr lang="es-ES"/>
          </a:p>
        </p:txBody>
      </p:sp>
      <p:sp>
        <p:nvSpPr>
          <p:cNvPr id="5" name="4 Slayt Numarası Yer Tutucusu"/>
          <p:cNvSpPr>
            <a:spLocks noGrp="1"/>
          </p:cNvSpPr>
          <p:nvPr>
            <p:ph type="sldNum" sz="quarter" idx="12"/>
          </p:nvPr>
        </p:nvSpPr>
        <p:spPr/>
        <p:txBody>
          <a:bodyPr/>
          <a:lstStyle/>
          <a:p>
            <a:fld id="{B3FD3466-513A-4FFD-A312-5ECD2B1BC125}" type="slidenum">
              <a:rPr lang="es-ES" smtClean="0"/>
              <a:pPr/>
              <a:t>63</a:t>
            </a:fld>
            <a:endParaRPr lang="es-ES"/>
          </a:p>
        </p:txBody>
      </p:sp>
      <p:sp>
        <p:nvSpPr>
          <p:cNvPr id="6" name="5 Altbilgi Yer Tutucusu"/>
          <p:cNvSpPr>
            <a:spLocks noGrp="1"/>
          </p:cNvSpPr>
          <p:nvPr>
            <p:ph type="ftr" sz="quarter" idx="11"/>
          </p:nvPr>
        </p:nvSpPr>
        <p:spPr/>
        <p:txBody>
          <a:bodyPr/>
          <a:lstStyle/>
          <a:p>
            <a:r>
              <a:rPr lang="es-ES" smtClean="0"/>
              <a:t>Copyright Tzn Arc</a:t>
            </a:r>
            <a:endParaRPr lang="es-ES"/>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r>
              <a:rPr lang="tr-TR" dirty="0" smtClean="0"/>
              <a:t>ÖN BEYİN</a:t>
            </a:r>
            <a:endParaRPr lang="tr-TR" dirty="0"/>
          </a:p>
        </p:txBody>
      </p:sp>
      <p:sp>
        <p:nvSpPr>
          <p:cNvPr id="3" name="2 İçerik Yer Tutucusu"/>
          <p:cNvSpPr>
            <a:spLocks noGrp="1"/>
          </p:cNvSpPr>
          <p:nvPr>
            <p:ph sz="quarter" idx="1"/>
          </p:nvPr>
        </p:nvSpPr>
        <p:spPr>
          <a:solidFill>
            <a:schemeClr val="accent1">
              <a:lumMod val="20000"/>
              <a:lumOff val="80000"/>
            </a:schemeClr>
          </a:solidFill>
        </p:spPr>
        <p:txBody>
          <a:bodyPr/>
          <a:lstStyle/>
          <a:p>
            <a:r>
              <a:rPr lang="tr-TR" dirty="0" smtClean="0"/>
              <a:t>Beynin en büyük bölümüdür</a:t>
            </a:r>
          </a:p>
          <a:p>
            <a:r>
              <a:rPr lang="tr-TR" dirty="0" smtClean="0"/>
              <a:t>Düşünerek ve isteyerek yaptığımız bütün işlerin merkezidir</a:t>
            </a:r>
          </a:p>
          <a:p>
            <a:r>
              <a:rPr lang="tr-TR" dirty="0" smtClean="0"/>
              <a:t>Uç beyin ve ara beyin olmak üzere 2 kısımdan oluşur</a:t>
            </a:r>
          </a:p>
          <a:p>
            <a:r>
              <a:rPr lang="tr-TR" u="sng" dirty="0" smtClean="0"/>
              <a:t>Uç Beyin</a:t>
            </a:r>
            <a:r>
              <a:rPr lang="tr-TR" dirty="0" smtClean="0"/>
              <a:t>: Önden arkaya doğru uzanan bir yarıkla sağ ve sol yarım küre olarak ikiye ayrılır. Bu yarım küreler birbirine üstten nasırlı cisim,alttan beyin üçgeni denilen bağlar ile bağlıdır. Bu bağlar nöronların aksonlarından oluşur. Beyin yarım kürelerini enine ayıran derin yarığa </a:t>
            </a:r>
            <a:r>
              <a:rPr lang="tr-TR" dirty="0" err="1" smtClean="0"/>
              <a:t>rolando</a:t>
            </a:r>
            <a:r>
              <a:rPr lang="tr-TR" dirty="0" smtClean="0"/>
              <a:t> yarığı denir.</a:t>
            </a:r>
          </a:p>
          <a:p>
            <a:endParaRPr lang="tr-TR" dirty="0"/>
          </a:p>
        </p:txBody>
      </p:sp>
      <p:sp>
        <p:nvSpPr>
          <p:cNvPr id="4" name="3 Veri Yer Tutucusu"/>
          <p:cNvSpPr>
            <a:spLocks noGrp="1"/>
          </p:cNvSpPr>
          <p:nvPr>
            <p:ph type="dt" sz="half" idx="10"/>
          </p:nvPr>
        </p:nvSpPr>
        <p:spPr/>
        <p:txBody>
          <a:bodyPr/>
          <a:lstStyle/>
          <a:p>
            <a:fld id="{2031A673-7675-44E6-AFCE-FAE4C0A082B7}" type="datetime1">
              <a:rPr lang="tr-TR" smtClean="0"/>
              <a:pPr/>
              <a:t>20.12.2015</a:t>
            </a:fld>
            <a:endParaRPr lang="es-ES"/>
          </a:p>
        </p:txBody>
      </p:sp>
      <p:sp>
        <p:nvSpPr>
          <p:cNvPr id="5" name="4 Slayt Numarası Yer Tutucusu"/>
          <p:cNvSpPr>
            <a:spLocks noGrp="1"/>
          </p:cNvSpPr>
          <p:nvPr>
            <p:ph type="sldNum" sz="quarter" idx="12"/>
          </p:nvPr>
        </p:nvSpPr>
        <p:spPr/>
        <p:txBody>
          <a:bodyPr/>
          <a:lstStyle/>
          <a:p>
            <a:fld id="{B3FD3466-513A-4FFD-A312-5ECD2B1BC125}" type="slidenum">
              <a:rPr lang="es-ES" smtClean="0"/>
              <a:pPr/>
              <a:t>64</a:t>
            </a:fld>
            <a:endParaRPr lang="es-ES"/>
          </a:p>
        </p:txBody>
      </p:sp>
      <p:sp>
        <p:nvSpPr>
          <p:cNvPr id="6" name="5 Altbilgi Yer Tutucusu"/>
          <p:cNvSpPr>
            <a:spLocks noGrp="1"/>
          </p:cNvSpPr>
          <p:nvPr>
            <p:ph type="ftr" sz="quarter" idx="11"/>
          </p:nvPr>
        </p:nvSpPr>
        <p:spPr/>
        <p:txBody>
          <a:bodyPr/>
          <a:lstStyle/>
          <a:p>
            <a:r>
              <a:rPr lang="es-ES" smtClean="0"/>
              <a:t>Copyright Tzn Arc</a:t>
            </a:r>
            <a:endParaRPr lang="es-ES"/>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endParaRPr lang="tr-TR"/>
          </a:p>
        </p:txBody>
      </p:sp>
      <p:pic>
        <p:nvPicPr>
          <p:cNvPr id="2050" name="Picture 2"/>
          <p:cNvPicPr>
            <a:picLocks noGrp="1" noChangeAspect="1" noChangeArrowheads="1"/>
          </p:cNvPicPr>
          <p:nvPr>
            <p:ph sz="quarter" idx="1"/>
          </p:nvPr>
        </p:nvPicPr>
        <p:blipFill>
          <a:blip r:embed="rId2" cstate="print"/>
          <a:srcRect/>
          <a:stretch>
            <a:fillRect/>
          </a:stretch>
        </p:blipFill>
        <p:spPr bwMode="auto">
          <a:xfrm>
            <a:off x="0" y="0"/>
            <a:ext cx="8931140" cy="6597352"/>
          </a:xfrm>
          <a:prstGeom prst="rect">
            <a:avLst/>
          </a:prstGeom>
          <a:noFill/>
          <a:ln w="9525">
            <a:noFill/>
            <a:miter lim="800000"/>
            <a:headEnd/>
            <a:tailEnd/>
          </a:ln>
        </p:spPr>
      </p:pic>
      <p:sp>
        <p:nvSpPr>
          <p:cNvPr id="4" name="3 Veri Yer Tutucusu"/>
          <p:cNvSpPr>
            <a:spLocks noGrp="1"/>
          </p:cNvSpPr>
          <p:nvPr>
            <p:ph type="dt" sz="half" idx="10"/>
          </p:nvPr>
        </p:nvSpPr>
        <p:spPr/>
        <p:txBody>
          <a:bodyPr/>
          <a:lstStyle/>
          <a:p>
            <a:fld id="{DE2C59C1-EBF9-477D-A59B-C72BE73512CF}" type="datetime1">
              <a:rPr lang="tr-TR" smtClean="0"/>
              <a:pPr/>
              <a:t>20.12.2015</a:t>
            </a:fld>
            <a:endParaRPr lang="es-ES"/>
          </a:p>
        </p:txBody>
      </p:sp>
      <p:sp>
        <p:nvSpPr>
          <p:cNvPr id="5" name="4 Slayt Numarası Yer Tutucusu"/>
          <p:cNvSpPr>
            <a:spLocks noGrp="1"/>
          </p:cNvSpPr>
          <p:nvPr>
            <p:ph type="sldNum" sz="quarter" idx="12"/>
          </p:nvPr>
        </p:nvSpPr>
        <p:spPr/>
        <p:txBody>
          <a:bodyPr/>
          <a:lstStyle/>
          <a:p>
            <a:fld id="{B3FD3466-513A-4FFD-A312-5ECD2B1BC125}" type="slidenum">
              <a:rPr lang="es-ES" smtClean="0"/>
              <a:pPr/>
              <a:t>65</a:t>
            </a:fld>
            <a:endParaRPr lang="es-ES"/>
          </a:p>
        </p:txBody>
      </p:sp>
      <p:sp>
        <p:nvSpPr>
          <p:cNvPr id="6" name="5 Altbilgi Yer Tutucusu"/>
          <p:cNvSpPr>
            <a:spLocks noGrp="1"/>
          </p:cNvSpPr>
          <p:nvPr>
            <p:ph type="ftr" sz="quarter" idx="11"/>
          </p:nvPr>
        </p:nvSpPr>
        <p:spPr/>
        <p:txBody>
          <a:bodyPr/>
          <a:lstStyle/>
          <a:p>
            <a:r>
              <a:rPr lang="es-ES" smtClean="0"/>
              <a:t>Copyright Tzn Arc</a:t>
            </a:r>
            <a:endParaRPr lang="es-ES"/>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endParaRPr lang="tr-TR"/>
          </a:p>
        </p:txBody>
      </p:sp>
      <p:sp>
        <p:nvSpPr>
          <p:cNvPr id="3" name="2 İçerik Yer Tutucusu"/>
          <p:cNvSpPr>
            <a:spLocks noGrp="1"/>
          </p:cNvSpPr>
          <p:nvPr>
            <p:ph sz="quarter" idx="1"/>
          </p:nvPr>
        </p:nvSpPr>
        <p:spPr/>
        <p:txBody>
          <a:bodyPr/>
          <a:lstStyle/>
          <a:p>
            <a:r>
              <a:rPr lang="tr-TR" dirty="0" smtClean="0"/>
              <a:t>Ön beyinden enine kesit alındığında dışta boz madde,içte ise ak madde bulunur. Boz madde kısmına kabuk denir. Kabuk kısmının dış yüzeyi kıvrımlıdır.</a:t>
            </a:r>
          </a:p>
          <a:p>
            <a:r>
              <a:rPr lang="tr-TR" dirty="0" smtClean="0"/>
              <a:t>Beyin kabuğunu oluşturan boz maddenin altında </a:t>
            </a:r>
            <a:r>
              <a:rPr lang="tr-TR" dirty="0" err="1" smtClean="0"/>
              <a:t>miyelinli</a:t>
            </a:r>
            <a:r>
              <a:rPr lang="tr-TR" dirty="0" smtClean="0"/>
              <a:t> sinir aksonlarından oluşan ak madde bulunur.</a:t>
            </a:r>
            <a:endParaRPr lang="tr-TR" dirty="0"/>
          </a:p>
        </p:txBody>
      </p:sp>
      <p:pic>
        <p:nvPicPr>
          <p:cNvPr id="4" name="Picture 2"/>
          <p:cNvPicPr>
            <a:picLocks noChangeAspect="1" noChangeArrowheads="1"/>
          </p:cNvPicPr>
          <p:nvPr/>
        </p:nvPicPr>
        <p:blipFill>
          <a:blip r:embed="rId2" cstate="print"/>
          <a:srcRect/>
          <a:stretch>
            <a:fillRect/>
          </a:stretch>
        </p:blipFill>
        <p:spPr bwMode="auto">
          <a:xfrm>
            <a:off x="1259632" y="3573016"/>
            <a:ext cx="6408712" cy="3081702"/>
          </a:xfrm>
          <a:prstGeom prst="rect">
            <a:avLst/>
          </a:prstGeom>
          <a:noFill/>
          <a:ln w="9525">
            <a:noFill/>
            <a:miter lim="800000"/>
            <a:headEnd/>
            <a:tailEnd/>
          </a:ln>
        </p:spPr>
      </p:pic>
      <p:sp>
        <p:nvSpPr>
          <p:cNvPr id="5" name="4 Veri Yer Tutucusu"/>
          <p:cNvSpPr>
            <a:spLocks noGrp="1"/>
          </p:cNvSpPr>
          <p:nvPr>
            <p:ph type="dt" sz="half" idx="10"/>
          </p:nvPr>
        </p:nvSpPr>
        <p:spPr/>
        <p:txBody>
          <a:bodyPr/>
          <a:lstStyle/>
          <a:p>
            <a:fld id="{14836196-526A-4D21-9F73-5AA3791AC8C7}" type="datetime1">
              <a:rPr lang="tr-TR" smtClean="0"/>
              <a:pPr/>
              <a:t>20.12.2015</a:t>
            </a:fld>
            <a:endParaRPr lang="es-ES"/>
          </a:p>
        </p:txBody>
      </p:sp>
      <p:sp>
        <p:nvSpPr>
          <p:cNvPr id="6" name="5 Slayt Numarası Yer Tutucusu"/>
          <p:cNvSpPr>
            <a:spLocks noGrp="1"/>
          </p:cNvSpPr>
          <p:nvPr>
            <p:ph type="sldNum" sz="quarter" idx="12"/>
          </p:nvPr>
        </p:nvSpPr>
        <p:spPr/>
        <p:txBody>
          <a:bodyPr/>
          <a:lstStyle/>
          <a:p>
            <a:fld id="{B3FD3466-513A-4FFD-A312-5ECD2B1BC125}" type="slidenum">
              <a:rPr lang="es-ES" smtClean="0"/>
              <a:pPr/>
              <a:t>66</a:t>
            </a:fld>
            <a:endParaRPr lang="es-ES"/>
          </a:p>
        </p:txBody>
      </p:sp>
      <p:sp>
        <p:nvSpPr>
          <p:cNvPr id="7" name="6 Altbilgi Yer Tutucusu"/>
          <p:cNvSpPr>
            <a:spLocks noGrp="1"/>
          </p:cNvSpPr>
          <p:nvPr>
            <p:ph type="ftr" sz="quarter" idx="11"/>
          </p:nvPr>
        </p:nvSpPr>
        <p:spPr/>
        <p:txBody>
          <a:bodyPr/>
          <a:lstStyle/>
          <a:p>
            <a:r>
              <a:rPr lang="es-ES" smtClean="0"/>
              <a:t>Copyright Tzn Arc</a:t>
            </a:r>
            <a:endParaRPr lang="es-ES"/>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endParaRPr lang="tr-TR"/>
          </a:p>
        </p:txBody>
      </p:sp>
      <p:pic>
        <p:nvPicPr>
          <p:cNvPr id="4098" name="Picture 2"/>
          <p:cNvPicPr>
            <a:picLocks noGrp="1" noChangeAspect="1" noChangeArrowheads="1"/>
          </p:cNvPicPr>
          <p:nvPr>
            <p:ph sz="quarter" idx="1"/>
          </p:nvPr>
        </p:nvPicPr>
        <p:blipFill>
          <a:blip r:embed="rId2" cstate="print"/>
          <a:srcRect/>
          <a:stretch>
            <a:fillRect/>
          </a:stretch>
        </p:blipFill>
        <p:spPr bwMode="auto">
          <a:xfrm>
            <a:off x="467544" y="240825"/>
            <a:ext cx="8352928" cy="6284519"/>
          </a:xfrm>
          <a:prstGeom prst="rect">
            <a:avLst/>
          </a:prstGeom>
          <a:noFill/>
          <a:ln w="9525">
            <a:noFill/>
            <a:miter lim="800000"/>
            <a:headEnd/>
            <a:tailEnd/>
          </a:ln>
        </p:spPr>
      </p:pic>
      <p:sp>
        <p:nvSpPr>
          <p:cNvPr id="4" name="3 Veri Yer Tutucusu"/>
          <p:cNvSpPr>
            <a:spLocks noGrp="1"/>
          </p:cNvSpPr>
          <p:nvPr>
            <p:ph type="dt" sz="half" idx="10"/>
          </p:nvPr>
        </p:nvSpPr>
        <p:spPr/>
        <p:txBody>
          <a:bodyPr/>
          <a:lstStyle/>
          <a:p>
            <a:fld id="{E3FA7EDD-7922-4F6B-91D0-E608EBA6C55A}" type="datetime1">
              <a:rPr lang="tr-TR" smtClean="0"/>
              <a:pPr/>
              <a:t>20.12.2015</a:t>
            </a:fld>
            <a:endParaRPr lang="es-ES"/>
          </a:p>
        </p:txBody>
      </p:sp>
      <p:sp>
        <p:nvSpPr>
          <p:cNvPr id="5" name="4 Slayt Numarası Yer Tutucusu"/>
          <p:cNvSpPr>
            <a:spLocks noGrp="1"/>
          </p:cNvSpPr>
          <p:nvPr>
            <p:ph type="sldNum" sz="quarter" idx="12"/>
          </p:nvPr>
        </p:nvSpPr>
        <p:spPr/>
        <p:txBody>
          <a:bodyPr/>
          <a:lstStyle/>
          <a:p>
            <a:fld id="{B3FD3466-513A-4FFD-A312-5ECD2B1BC125}" type="slidenum">
              <a:rPr lang="es-ES" smtClean="0"/>
              <a:pPr/>
              <a:t>67</a:t>
            </a:fld>
            <a:endParaRPr lang="es-ES"/>
          </a:p>
        </p:txBody>
      </p:sp>
      <p:sp>
        <p:nvSpPr>
          <p:cNvPr id="6" name="5 Altbilgi Yer Tutucusu"/>
          <p:cNvSpPr>
            <a:spLocks noGrp="1"/>
          </p:cNvSpPr>
          <p:nvPr>
            <p:ph type="ftr" sz="quarter" idx="11"/>
          </p:nvPr>
        </p:nvSpPr>
        <p:spPr/>
        <p:txBody>
          <a:bodyPr/>
          <a:lstStyle/>
          <a:p>
            <a:r>
              <a:rPr lang="es-ES" smtClean="0"/>
              <a:t>Copyright Tzn Arc</a:t>
            </a:r>
            <a:endParaRPr lang="es-ES"/>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endParaRPr lang="tr-TR"/>
          </a:p>
        </p:txBody>
      </p:sp>
      <p:sp>
        <p:nvSpPr>
          <p:cNvPr id="3" name="2 Veri Yer Tutucusu"/>
          <p:cNvSpPr>
            <a:spLocks noGrp="1"/>
          </p:cNvSpPr>
          <p:nvPr>
            <p:ph type="dt" sz="half" idx="10"/>
          </p:nvPr>
        </p:nvSpPr>
        <p:spPr/>
        <p:txBody>
          <a:bodyPr/>
          <a:lstStyle/>
          <a:p>
            <a:fld id="{9B713E97-8337-45E1-A789-B9CB4738CD4A}" type="datetime1">
              <a:rPr lang="tr-TR" smtClean="0"/>
              <a:pPr/>
              <a:t>20.12.2015</a:t>
            </a:fld>
            <a:endParaRPr lang="tr-TR"/>
          </a:p>
        </p:txBody>
      </p:sp>
      <p:sp>
        <p:nvSpPr>
          <p:cNvPr id="4" name="3 Slayt Numarası Yer Tutucusu"/>
          <p:cNvSpPr>
            <a:spLocks noGrp="1"/>
          </p:cNvSpPr>
          <p:nvPr>
            <p:ph type="sldNum" sz="quarter" idx="12"/>
          </p:nvPr>
        </p:nvSpPr>
        <p:spPr/>
        <p:txBody>
          <a:bodyPr/>
          <a:lstStyle/>
          <a:p>
            <a:fld id="{2A40F5E8-2454-409C-9A23-52A6819FDB7D}" type="slidenum">
              <a:rPr lang="tr-TR" smtClean="0"/>
              <a:pPr/>
              <a:t>68</a:t>
            </a:fld>
            <a:endParaRPr lang="tr-TR"/>
          </a:p>
        </p:txBody>
      </p:sp>
      <p:sp>
        <p:nvSpPr>
          <p:cNvPr id="5" name="4 İçerik Yer Tutucusu"/>
          <p:cNvSpPr>
            <a:spLocks noGrp="1"/>
          </p:cNvSpPr>
          <p:nvPr>
            <p:ph sz="quarter" idx="1"/>
          </p:nvPr>
        </p:nvSpPr>
        <p:spPr>
          <a:solidFill>
            <a:schemeClr val="accent2">
              <a:lumMod val="60000"/>
              <a:lumOff val="40000"/>
            </a:schemeClr>
          </a:solidFill>
        </p:spPr>
        <p:txBody>
          <a:bodyPr/>
          <a:lstStyle/>
          <a:p>
            <a:r>
              <a:rPr lang="tr-TR" dirty="0" smtClean="0"/>
              <a:t>Beyin yarım küreleri üzerinde </a:t>
            </a:r>
            <a:r>
              <a:rPr lang="tr-TR" b="1" i="1" dirty="0" err="1" smtClean="0"/>
              <a:t>girus</a:t>
            </a:r>
            <a:r>
              <a:rPr lang="tr-TR" i="1" dirty="0" smtClean="0"/>
              <a:t> </a:t>
            </a:r>
            <a:r>
              <a:rPr lang="tr-TR" dirty="0" smtClean="0"/>
              <a:t>adı verilen çıkıntılar ve </a:t>
            </a:r>
            <a:r>
              <a:rPr lang="tr-TR" b="1" i="1" dirty="0" err="1" smtClean="0"/>
              <a:t>sulkus</a:t>
            </a:r>
            <a:r>
              <a:rPr lang="tr-TR" b="1" i="1" dirty="0" smtClean="0"/>
              <a:t> </a:t>
            </a:r>
            <a:r>
              <a:rPr lang="tr-TR" dirty="0" smtClean="0"/>
              <a:t>adı verilen girintiler vardır. </a:t>
            </a:r>
          </a:p>
          <a:p>
            <a:r>
              <a:rPr lang="tr-TR" dirty="0" smtClean="0"/>
              <a:t>Bu girinti ve çıkıntılar uç beynin yüzey alanının artmasını sağlar. Omurgalı canlıların beyin yarım kürelerinin yüzey alanı diğer canlılara oranla çok fazladır.</a:t>
            </a:r>
            <a:endParaRPr lang="tr-TR" dirty="0"/>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endParaRPr lang="tr-TR"/>
          </a:p>
        </p:txBody>
      </p:sp>
      <p:sp>
        <p:nvSpPr>
          <p:cNvPr id="5" name="4 İçerik Yer Tutucusu"/>
          <p:cNvSpPr>
            <a:spLocks noGrp="1"/>
          </p:cNvSpPr>
          <p:nvPr>
            <p:ph sz="quarter" idx="1"/>
          </p:nvPr>
        </p:nvSpPr>
        <p:spPr/>
        <p:txBody>
          <a:bodyPr/>
          <a:lstStyle/>
          <a:p>
            <a:r>
              <a:rPr lang="tr-TR" dirty="0" smtClean="0"/>
              <a:t>Uç Beyin öğrenilmiş davranışları ve isteye bağlı yapılan hareketleri yönetir. Duyu organlarından gelen uyartıların değerlendirildiği fonksiyon merkezleri bulunur.</a:t>
            </a:r>
            <a:endParaRPr lang="tr-TR" dirty="0"/>
          </a:p>
        </p:txBody>
      </p:sp>
      <p:pic>
        <p:nvPicPr>
          <p:cNvPr id="6" name="Picture 2"/>
          <p:cNvPicPr>
            <a:picLocks noChangeAspect="1" noChangeArrowheads="1"/>
          </p:cNvPicPr>
          <p:nvPr/>
        </p:nvPicPr>
        <p:blipFill>
          <a:blip r:embed="rId2" cstate="print"/>
          <a:srcRect/>
          <a:stretch>
            <a:fillRect/>
          </a:stretch>
        </p:blipFill>
        <p:spPr bwMode="auto">
          <a:xfrm>
            <a:off x="1619673" y="2701017"/>
            <a:ext cx="5688632" cy="3861795"/>
          </a:xfrm>
          <a:prstGeom prst="rect">
            <a:avLst/>
          </a:prstGeom>
          <a:noFill/>
          <a:ln w="9525">
            <a:noFill/>
            <a:miter lim="800000"/>
            <a:headEnd/>
            <a:tailEnd/>
          </a:ln>
        </p:spPr>
      </p:pic>
      <p:sp>
        <p:nvSpPr>
          <p:cNvPr id="7" name="6 Veri Yer Tutucusu"/>
          <p:cNvSpPr>
            <a:spLocks noGrp="1"/>
          </p:cNvSpPr>
          <p:nvPr>
            <p:ph type="dt" sz="half" idx="10"/>
          </p:nvPr>
        </p:nvSpPr>
        <p:spPr/>
        <p:txBody>
          <a:bodyPr/>
          <a:lstStyle/>
          <a:p>
            <a:fld id="{1201DA1B-08B1-430C-BA76-9664DE3D08A4}" type="datetime1">
              <a:rPr lang="tr-TR" smtClean="0"/>
              <a:pPr/>
              <a:t>20.12.2015</a:t>
            </a:fld>
            <a:endParaRPr lang="es-ES"/>
          </a:p>
        </p:txBody>
      </p:sp>
      <p:sp>
        <p:nvSpPr>
          <p:cNvPr id="8" name="7 Slayt Numarası Yer Tutucusu"/>
          <p:cNvSpPr>
            <a:spLocks noGrp="1"/>
          </p:cNvSpPr>
          <p:nvPr>
            <p:ph type="sldNum" sz="quarter" idx="12"/>
          </p:nvPr>
        </p:nvSpPr>
        <p:spPr/>
        <p:txBody>
          <a:bodyPr/>
          <a:lstStyle/>
          <a:p>
            <a:fld id="{B3FD3466-513A-4FFD-A312-5ECD2B1BC125}" type="slidenum">
              <a:rPr lang="es-ES" smtClean="0"/>
              <a:pPr/>
              <a:t>69</a:t>
            </a:fld>
            <a:endParaRPr lang="es-ES"/>
          </a:p>
        </p:txBody>
      </p:sp>
      <p:sp>
        <p:nvSpPr>
          <p:cNvPr id="9" name="8 Altbilgi Yer Tutucusu"/>
          <p:cNvSpPr>
            <a:spLocks noGrp="1"/>
          </p:cNvSpPr>
          <p:nvPr>
            <p:ph type="ftr" sz="quarter" idx="11"/>
          </p:nvPr>
        </p:nvSpPr>
        <p:spPr/>
        <p:txBody>
          <a:bodyPr/>
          <a:lstStyle/>
          <a:p>
            <a:r>
              <a:rPr lang="es-ES" smtClean="0"/>
              <a:t>Copyright Tzn Arc</a:t>
            </a:r>
            <a:endParaRPr lang="es-E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r>
              <a:rPr lang="tr-TR" dirty="0" smtClean="0"/>
              <a:t>NÖRON</a:t>
            </a:r>
            <a:endParaRPr lang="tr-TR" dirty="0"/>
          </a:p>
        </p:txBody>
      </p:sp>
      <p:sp>
        <p:nvSpPr>
          <p:cNvPr id="3" name="2 Veri Yer Tutucusu"/>
          <p:cNvSpPr>
            <a:spLocks noGrp="1"/>
          </p:cNvSpPr>
          <p:nvPr>
            <p:ph type="dt" sz="half" idx="10"/>
          </p:nvPr>
        </p:nvSpPr>
        <p:spPr/>
        <p:txBody>
          <a:bodyPr/>
          <a:lstStyle/>
          <a:p>
            <a:fld id="{9B713E97-8337-45E1-A789-B9CB4738CD4A}" type="datetime1">
              <a:rPr lang="tr-TR" smtClean="0"/>
              <a:pPr/>
              <a:t>20.12.2015</a:t>
            </a:fld>
            <a:endParaRPr lang="tr-TR"/>
          </a:p>
        </p:txBody>
      </p:sp>
      <p:sp>
        <p:nvSpPr>
          <p:cNvPr id="4" name="3 Slayt Numarası Yer Tutucusu"/>
          <p:cNvSpPr>
            <a:spLocks noGrp="1"/>
          </p:cNvSpPr>
          <p:nvPr>
            <p:ph type="sldNum" sz="quarter" idx="12"/>
          </p:nvPr>
        </p:nvSpPr>
        <p:spPr/>
        <p:txBody>
          <a:bodyPr/>
          <a:lstStyle/>
          <a:p>
            <a:fld id="{2A40F5E8-2454-409C-9A23-52A6819FDB7D}" type="slidenum">
              <a:rPr lang="tr-TR" smtClean="0"/>
              <a:pPr/>
              <a:t>7</a:t>
            </a:fld>
            <a:endParaRPr lang="tr-TR"/>
          </a:p>
        </p:txBody>
      </p:sp>
      <p:sp>
        <p:nvSpPr>
          <p:cNvPr id="5" name="4 İçerik Yer Tutucusu"/>
          <p:cNvSpPr>
            <a:spLocks noGrp="1"/>
          </p:cNvSpPr>
          <p:nvPr>
            <p:ph sz="quarter" idx="1"/>
          </p:nvPr>
        </p:nvSpPr>
        <p:spPr>
          <a:solidFill>
            <a:srgbClr val="92D050"/>
          </a:solidFill>
        </p:spPr>
        <p:txBody>
          <a:bodyPr/>
          <a:lstStyle/>
          <a:p>
            <a:r>
              <a:rPr lang="tr-TR" dirty="0" smtClean="0"/>
              <a:t>Sinir hücresi vücudumuzun en fazla özelleşen hücrelerinden biridir ve olgunlaşmış sinir hücrelerinde </a:t>
            </a:r>
            <a:r>
              <a:rPr lang="tr-TR" dirty="0" err="1" smtClean="0"/>
              <a:t>sentrozom</a:t>
            </a:r>
            <a:r>
              <a:rPr lang="tr-TR" dirty="0" smtClean="0"/>
              <a:t> bulunmaz.</a:t>
            </a:r>
          </a:p>
          <a:p>
            <a:r>
              <a:rPr lang="tr-TR" dirty="0" smtClean="0"/>
              <a:t>Temelde üç kısımdan oluşur: Hücre gövdesi, </a:t>
            </a:r>
            <a:r>
              <a:rPr lang="tr-TR" dirty="0" err="1" smtClean="0"/>
              <a:t>dendrit</a:t>
            </a:r>
            <a:r>
              <a:rPr lang="tr-TR" dirty="0" smtClean="0"/>
              <a:t> ve akson</a:t>
            </a:r>
          </a:p>
          <a:p>
            <a:r>
              <a:rPr lang="tr-TR" dirty="0" smtClean="0"/>
              <a:t>Sinir hücresinde uyarının iletim yönü, </a:t>
            </a:r>
            <a:r>
              <a:rPr lang="tr-TR" dirty="0" err="1" smtClean="0"/>
              <a:t>dendritten</a:t>
            </a:r>
            <a:r>
              <a:rPr lang="tr-TR" dirty="0" smtClean="0"/>
              <a:t> aksona doğrudur</a:t>
            </a:r>
          </a:p>
          <a:p>
            <a:r>
              <a:rPr lang="tr-TR" dirty="0" smtClean="0"/>
              <a:t>Sinir hücresinin hücre zarına </a:t>
            </a:r>
            <a:r>
              <a:rPr lang="tr-TR" b="1" dirty="0" err="1" smtClean="0"/>
              <a:t>nörolemma</a:t>
            </a:r>
            <a:r>
              <a:rPr lang="tr-TR" dirty="0" smtClean="0"/>
              <a:t>, sitoplazmasına </a:t>
            </a:r>
            <a:r>
              <a:rPr lang="tr-TR" b="1" dirty="0" err="1" smtClean="0"/>
              <a:t>nöroplazma</a:t>
            </a:r>
            <a:r>
              <a:rPr lang="tr-TR" b="1" dirty="0" smtClean="0"/>
              <a:t> </a:t>
            </a:r>
            <a:r>
              <a:rPr lang="tr-TR" dirty="0" smtClean="0"/>
              <a:t>denir.</a:t>
            </a:r>
          </a:p>
          <a:p>
            <a:endParaRPr lang="tr-TR" dirty="0"/>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endParaRPr lang="tr-TR"/>
          </a:p>
        </p:txBody>
      </p:sp>
      <p:sp>
        <p:nvSpPr>
          <p:cNvPr id="3" name="2 İçerik Yer Tutucusu"/>
          <p:cNvSpPr>
            <a:spLocks noGrp="1"/>
          </p:cNvSpPr>
          <p:nvPr>
            <p:ph sz="quarter" idx="1"/>
          </p:nvPr>
        </p:nvSpPr>
        <p:spPr/>
        <p:txBody>
          <a:bodyPr>
            <a:normAutofit/>
          </a:bodyPr>
          <a:lstStyle/>
          <a:p>
            <a:r>
              <a:rPr lang="tr-TR" dirty="0" smtClean="0"/>
              <a:t>– </a:t>
            </a:r>
            <a:r>
              <a:rPr lang="tr-TR" b="1" dirty="0" smtClean="0"/>
              <a:t>Ön </a:t>
            </a:r>
            <a:r>
              <a:rPr lang="tr-TR" b="1" i="1" dirty="0" smtClean="0"/>
              <a:t>(</a:t>
            </a:r>
            <a:r>
              <a:rPr lang="tr-TR" b="1" i="1" dirty="0" err="1" smtClean="0"/>
              <a:t>Frontal</a:t>
            </a:r>
            <a:r>
              <a:rPr lang="tr-TR" b="1" i="1" dirty="0" smtClean="0"/>
              <a:t>) lopta; Soyut muhakemeler yapmak, kararlar vermek, gelecek hakkında </a:t>
            </a:r>
            <a:r>
              <a:rPr lang="tr-TR" dirty="0" smtClean="0"/>
              <a:t>düşünmek, dikkat toplamak, istemli kas hareketleri, konuşma.</a:t>
            </a:r>
          </a:p>
          <a:p>
            <a:r>
              <a:rPr lang="tr-TR" dirty="0" smtClean="0"/>
              <a:t>– </a:t>
            </a:r>
            <a:r>
              <a:rPr lang="tr-TR" b="1" dirty="0" smtClean="0"/>
              <a:t>Yan </a:t>
            </a:r>
            <a:r>
              <a:rPr lang="tr-TR" b="1" i="1" dirty="0" smtClean="0"/>
              <a:t>(</a:t>
            </a:r>
            <a:r>
              <a:rPr lang="tr-TR" b="1" i="1" dirty="0" err="1" smtClean="0"/>
              <a:t>Parietal</a:t>
            </a:r>
            <a:r>
              <a:rPr lang="tr-TR" b="1" i="1" dirty="0" smtClean="0"/>
              <a:t>) lopta; Duyu organlarından gelen bilgileri işler (dokunma, acı, basınç,</a:t>
            </a:r>
            <a:r>
              <a:rPr lang="tr-TR" dirty="0" smtClean="0"/>
              <a:t>sıcaklık), konuşmanın algılanması, yazılanın algılanması.</a:t>
            </a:r>
          </a:p>
          <a:p>
            <a:r>
              <a:rPr lang="tr-TR" dirty="0" smtClean="0"/>
              <a:t>– </a:t>
            </a:r>
            <a:r>
              <a:rPr lang="tr-TR" b="1" dirty="0" smtClean="0"/>
              <a:t>Şakak </a:t>
            </a:r>
            <a:r>
              <a:rPr lang="tr-TR" b="1" i="1" dirty="0" smtClean="0"/>
              <a:t>(</a:t>
            </a:r>
            <a:r>
              <a:rPr lang="tr-TR" b="1" i="1" dirty="0" err="1" smtClean="0"/>
              <a:t>Temporal</a:t>
            </a:r>
            <a:r>
              <a:rPr lang="tr-TR" b="1" i="1" dirty="0" smtClean="0"/>
              <a:t>) lopta; Sesleri işitme ve koklama merkezleri, sesi kokuyu ve </a:t>
            </a:r>
            <a:r>
              <a:rPr lang="tr-TR" dirty="0" smtClean="0"/>
              <a:t>görüntüyü kaydetme, konuşulan kelimelerin manasını anlama.</a:t>
            </a:r>
          </a:p>
          <a:p>
            <a:r>
              <a:rPr lang="sv-SE" dirty="0" smtClean="0"/>
              <a:t>– </a:t>
            </a:r>
            <a:r>
              <a:rPr lang="sv-SE" b="1" dirty="0" smtClean="0"/>
              <a:t>Arka </a:t>
            </a:r>
            <a:r>
              <a:rPr lang="sv-SE" b="1" i="1" dirty="0" smtClean="0"/>
              <a:t>(Oksipital) lopta; Görme merkezleri</a:t>
            </a:r>
            <a:endParaRPr lang="tr-TR" dirty="0"/>
          </a:p>
        </p:txBody>
      </p:sp>
      <p:sp>
        <p:nvSpPr>
          <p:cNvPr id="4" name="3 Veri Yer Tutucusu"/>
          <p:cNvSpPr>
            <a:spLocks noGrp="1"/>
          </p:cNvSpPr>
          <p:nvPr>
            <p:ph type="dt" sz="half" idx="10"/>
          </p:nvPr>
        </p:nvSpPr>
        <p:spPr/>
        <p:txBody>
          <a:bodyPr/>
          <a:lstStyle/>
          <a:p>
            <a:fld id="{6883AAA4-984B-4E22-B461-576D3B70BB16}" type="datetime1">
              <a:rPr lang="tr-TR" smtClean="0"/>
              <a:pPr/>
              <a:t>20.12.2015</a:t>
            </a:fld>
            <a:endParaRPr lang="es-ES"/>
          </a:p>
        </p:txBody>
      </p:sp>
      <p:sp>
        <p:nvSpPr>
          <p:cNvPr id="5" name="4 Slayt Numarası Yer Tutucusu"/>
          <p:cNvSpPr>
            <a:spLocks noGrp="1"/>
          </p:cNvSpPr>
          <p:nvPr>
            <p:ph type="sldNum" sz="quarter" idx="12"/>
          </p:nvPr>
        </p:nvSpPr>
        <p:spPr/>
        <p:txBody>
          <a:bodyPr/>
          <a:lstStyle/>
          <a:p>
            <a:fld id="{B3FD3466-513A-4FFD-A312-5ECD2B1BC125}" type="slidenum">
              <a:rPr lang="es-ES" smtClean="0"/>
              <a:pPr/>
              <a:t>70</a:t>
            </a:fld>
            <a:endParaRPr lang="es-ES"/>
          </a:p>
        </p:txBody>
      </p:sp>
      <p:sp>
        <p:nvSpPr>
          <p:cNvPr id="6" name="5 Altbilgi Yer Tutucusu"/>
          <p:cNvSpPr>
            <a:spLocks noGrp="1"/>
          </p:cNvSpPr>
          <p:nvPr>
            <p:ph type="ftr" sz="quarter" idx="11"/>
          </p:nvPr>
        </p:nvSpPr>
        <p:spPr/>
        <p:txBody>
          <a:bodyPr/>
          <a:lstStyle/>
          <a:p>
            <a:r>
              <a:rPr lang="es-ES" smtClean="0"/>
              <a:t>Copyright Tzn Arc</a:t>
            </a:r>
            <a:endParaRPr lang="es-ES"/>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endParaRPr lang="tr-TR"/>
          </a:p>
        </p:txBody>
      </p:sp>
      <p:pic>
        <p:nvPicPr>
          <p:cNvPr id="5123" name="Picture 3"/>
          <p:cNvPicPr>
            <a:picLocks noGrp="1" noChangeAspect="1" noChangeArrowheads="1"/>
          </p:cNvPicPr>
          <p:nvPr>
            <p:ph sz="quarter" idx="1"/>
          </p:nvPr>
        </p:nvPicPr>
        <p:blipFill>
          <a:blip r:embed="rId2" cstate="print"/>
          <a:srcRect/>
          <a:stretch>
            <a:fillRect/>
          </a:stretch>
        </p:blipFill>
        <p:spPr bwMode="auto">
          <a:xfrm>
            <a:off x="1115616" y="180480"/>
            <a:ext cx="7272808" cy="5123290"/>
          </a:xfrm>
          <a:prstGeom prst="rect">
            <a:avLst/>
          </a:prstGeom>
          <a:noFill/>
          <a:ln w="9525">
            <a:noFill/>
            <a:miter lim="800000"/>
            <a:headEnd/>
            <a:tailEnd/>
          </a:ln>
        </p:spPr>
      </p:pic>
      <p:sp>
        <p:nvSpPr>
          <p:cNvPr id="7" name="6 Metin kutusu"/>
          <p:cNvSpPr txBox="1"/>
          <p:nvPr/>
        </p:nvSpPr>
        <p:spPr>
          <a:xfrm>
            <a:off x="395536" y="5445224"/>
            <a:ext cx="8568952" cy="923330"/>
          </a:xfrm>
          <a:prstGeom prst="rect">
            <a:avLst/>
          </a:prstGeom>
          <a:solidFill>
            <a:srgbClr val="9966FF"/>
          </a:solidFill>
        </p:spPr>
        <p:txBody>
          <a:bodyPr wrap="square" rtlCol="0">
            <a:spAutoFit/>
          </a:bodyPr>
          <a:lstStyle/>
          <a:p>
            <a:r>
              <a:rPr lang="tr-TR" dirty="0" smtClean="0">
                <a:latin typeface="+mn-lt"/>
              </a:rPr>
              <a:t>Beyin yarım küreleri biri birinden farklı aktiviteleri kontrol eden loplara ayrılmıştır. Ön lop yazma ve konuşma, </a:t>
            </a:r>
            <a:r>
              <a:rPr lang="tr-TR" dirty="0" err="1" smtClean="0">
                <a:latin typeface="+mn-lt"/>
              </a:rPr>
              <a:t>parietal</a:t>
            </a:r>
            <a:r>
              <a:rPr lang="tr-TR" dirty="0" smtClean="0">
                <a:latin typeface="+mn-lt"/>
              </a:rPr>
              <a:t> lop dokunma, </a:t>
            </a:r>
            <a:r>
              <a:rPr lang="tr-TR" dirty="0" err="1" smtClean="0">
                <a:latin typeface="+mn-lt"/>
              </a:rPr>
              <a:t>oksipital</a:t>
            </a:r>
            <a:r>
              <a:rPr lang="tr-TR" dirty="0" smtClean="0">
                <a:latin typeface="+mn-lt"/>
              </a:rPr>
              <a:t> lop görme, </a:t>
            </a:r>
            <a:r>
              <a:rPr lang="tr-TR" dirty="0" err="1" smtClean="0">
                <a:latin typeface="+mn-lt"/>
              </a:rPr>
              <a:t>temporal</a:t>
            </a:r>
            <a:r>
              <a:rPr lang="tr-TR" dirty="0" smtClean="0">
                <a:latin typeface="+mn-lt"/>
              </a:rPr>
              <a:t> lop duyma ve koklama gibi aktiviteleri kontrol eder. </a:t>
            </a:r>
            <a:endParaRPr lang="tr-TR" dirty="0">
              <a:latin typeface="+mn-lt"/>
            </a:endParaRPr>
          </a:p>
        </p:txBody>
      </p:sp>
      <p:sp>
        <p:nvSpPr>
          <p:cNvPr id="5" name="4 Veri Yer Tutucusu"/>
          <p:cNvSpPr>
            <a:spLocks noGrp="1"/>
          </p:cNvSpPr>
          <p:nvPr>
            <p:ph type="dt" sz="half" idx="10"/>
          </p:nvPr>
        </p:nvSpPr>
        <p:spPr/>
        <p:txBody>
          <a:bodyPr/>
          <a:lstStyle/>
          <a:p>
            <a:fld id="{78867D01-17D2-46FD-9913-34A8D5BD23E5}" type="datetime1">
              <a:rPr lang="tr-TR" smtClean="0"/>
              <a:pPr/>
              <a:t>20.12.2015</a:t>
            </a:fld>
            <a:endParaRPr lang="es-ES"/>
          </a:p>
        </p:txBody>
      </p:sp>
      <p:sp>
        <p:nvSpPr>
          <p:cNvPr id="6" name="5 Slayt Numarası Yer Tutucusu"/>
          <p:cNvSpPr>
            <a:spLocks noGrp="1"/>
          </p:cNvSpPr>
          <p:nvPr>
            <p:ph type="sldNum" sz="quarter" idx="12"/>
          </p:nvPr>
        </p:nvSpPr>
        <p:spPr/>
        <p:txBody>
          <a:bodyPr/>
          <a:lstStyle/>
          <a:p>
            <a:fld id="{B3FD3466-513A-4FFD-A312-5ECD2B1BC125}" type="slidenum">
              <a:rPr lang="es-ES" smtClean="0"/>
              <a:pPr/>
              <a:t>71</a:t>
            </a:fld>
            <a:endParaRPr lang="es-ES"/>
          </a:p>
        </p:txBody>
      </p:sp>
      <p:sp>
        <p:nvSpPr>
          <p:cNvPr id="8" name="7 Altbilgi Yer Tutucusu"/>
          <p:cNvSpPr>
            <a:spLocks noGrp="1"/>
          </p:cNvSpPr>
          <p:nvPr>
            <p:ph type="ftr" sz="quarter" idx="11"/>
          </p:nvPr>
        </p:nvSpPr>
        <p:spPr/>
        <p:txBody>
          <a:bodyPr/>
          <a:lstStyle/>
          <a:p>
            <a:r>
              <a:rPr lang="es-ES" smtClean="0"/>
              <a:t>Copyright Tzn Arc</a:t>
            </a:r>
            <a:endParaRPr lang="es-ES"/>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endParaRPr lang="tr-TR"/>
          </a:p>
        </p:txBody>
      </p:sp>
      <p:sp>
        <p:nvSpPr>
          <p:cNvPr id="3" name="2 Veri Yer Tutucusu"/>
          <p:cNvSpPr>
            <a:spLocks noGrp="1"/>
          </p:cNvSpPr>
          <p:nvPr>
            <p:ph type="dt" sz="half" idx="10"/>
          </p:nvPr>
        </p:nvSpPr>
        <p:spPr/>
        <p:txBody>
          <a:bodyPr/>
          <a:lstStyle/>
          <a:p>
            <a:fld id="{9B713E97-8337-45E1-A789-B9CB4738CD4A}" type="datetime1">
              <a:rPr lang="tr-TR" smtClean="0"/>
              <a:pPr/>
              <a:t>20.12.2015</a:t>
            </a:fld>
            <a:endParaRPr lang="tr-TR"/>
          </a:p>
        </p:txBody>
      </p:sp>
      <p:sp>
        <p:nvSpPr>
          <p:cNvPr id="4" name="3 Slayt Numarası Yer Tutucusu"/>
          <p:cNvSpPr>
            <a:spLocks noGrp="1"/>
          </p:cNvSpPr>
          <p:nvPr>
            <p:ph type="sldNum" sz="quarter" idx="12"/>
          </p:nvPr>
        </p:nvSpPr>
        <p:spPr/>
        <p:txBody>
          <a:bodyPr/>
          <a:lstStyle/>
          <a:p>
            <a:fld id="{2A40F5E8-2454-409C-9A23-52A6819FDB7D}" type="slidenum">
              <a:rPr lang="tr-TR" smtClean="0"/>
              <a:pPr/>
              <a:t>72</a:t>
            </a:fld>
            <a:endParaRPr lang="tr-TR"/>
          </a:p>
        </p:txBody>
      </p:sp>
      <p:pic>
        <p:nvPicPr>
          <p:cNvPr id="6" name="Picture 2"/>
          <p:cNvPicPr>
            <a:picLocks noGrp="1" noChangeAspect="1" noChangeArrowheads="1"/>
          </p:cNvPicPr>
          <p:nvPr>
            <p:ph sz="quarter" idx="1"/>
          </p:nvPr>
        </p:nvPicPr>
        <p:blipFill>
          <a:blip r:embed="rId2" cstate="print"/>
          <a:srcRect/>
          <a:stretch>
            <a:fillRect/>
          </a:stretch>
        </p:blipFill>
        <p:spPr bwMode="auto">
          <a:xfrm>
            <a:off x="1331640" y="298934"/>
            <a:ext cx="6336704" cy="6222323"/>
          </a:xfrm>
          <a:prstGeom prst="rect">
            <a:avLst/>
          </a:prstGeom>
          <a:noFill/>
          <a:ln w="9525">
            <a:noFill/>
            <a:miter lim="800000"/>
            <a:headEnd/>
            <a:tailEnd/>
          </a:ln>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endParaRPr lang="tr-TR"/>
          </a:p>
        </p:txBody>
      </p:sp>
      <p:sp>
        <p:nvSpPr>
          <p:cNvPr id="3" name="2 Veri Yer Tutucusu"/>
          <p:cNvSpPr>
            <a:spLocks noGrp="1"/>
          </p:cNvSpPr>
          <p:nvPr>
            <p:ph type="dt" sz="half" idx="10"/>
          </p:nvPr>
        </p:nvSpPr>
        <p:spPr/>
        <p:txBody>
          <a:bodyPr/>
          <a:lstStyle/>
          <a:p>
            <a:fld id="{9B713E97-8337-45E1-A789-B9CB4738CD4A}" type="datetime1">
              <a:rPr lang="tr-TR" smtClean="0"/>
              <a:pPr/>
              <a:t>20.12.2015</a:t>
            </a:fld>
            <a:endParaRPr lang="tr-TR"/>
          </a:p>
        </p:txBody>
      </p:sp>
      <p:sp>
        <p:nvSpPr>
          <p:cNvPr id="4" name="3 Slayt Numarası Yer Tutucusu"/>
          <p:cNvSpPr>
            <a:spLocks noGrp="1"/>
          </p:cNvSpPr>
          <p:nvPr>
            <p:ph type="sldNum" sz="quarter" idx="12"/>
          </p:nvPr>
        </p:nvSpPr>
        <p:spPr/>
        <p:txBody>
          <a:bodyPr/>
          <a:lstStyle/>
          <a:p>
            <a:fld id="{2A40F5E8-2454-409C-9A23-52A6819FDB7D}" type="slidenum">
              <a:rPr lang="tr-TR" smtClean="0"/>
              <a:pPr/>
              <a:t>73</a:t>
            </a:fld>
            <a:endParaRPr lang="tr-TR"/>
          </a:p>
        </p:txBody>
      </p:sp>
      <p:pic>
        <p:nvPicPr>
          <p:cNvPr id="6146" name="Picture 2"/>
          <p:cNvPicPr>
            <a:picLocks noGrp="1" noChangeAspect="1" noChangeArrowheads="1"/>
          </p:cNvPicPr>
          <p:nvPr>
            <p:ph sz="quarter" idx="1"/>
          </p:nvPr>
        </p:nvPicPr>
        <p:blipFill>
          <a:blip r:embed="rId2" cstate="print"/>
          <a:srcRect/>
          <a:stretch>
            <a:fillRect/>
          </a:stretch>
        </p:blipFill>
        <p:spPr bwMode="auto">
          <a:xfrm>
            <a:off x="667680" y="548680"/>
            <a:ext cx="8028689" cy="5472608"/>
          </a:xfrm>
          <a:prstGeom prst="rect">
            <a:avLst/>
          </a:prstGeom>
          <a:noFill/>
          <a:ln w="9525">
            <a:noFill/>
            <a:miter lim="800000"/>
            <a:headEnd/>
            <a:tailEnd/>
          </a:ln>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endParaRPr lang="tr-TR"/>
          </a:p>
        </p:txBody>
      </p:sp>
      <p:pic>
        <p:nvPicPr>
          <p:cNvPr id="6146" name="Picture 2"/>
          <p:cNvPicPr>
            <a:picLocks noGrp="1" noChangeAspect="1" noChangeArrowheads="1"/>
          </p:cNvPicPr>
          <p:nvPr>
            <p:ph sz="quarter" idx="1"/>
          </p:nvPr>
        </p:nvPicPr>
        <p:blipFill>
          <a:blip r:embed="rId2" cstate="print"/>
          <a:srcRect/>
          <a:stretch>
            <a:fillRect/>
          </a:stretch>
        </p:blipFill>
        <p:spPr bwMode="auto">
          <a:xfrm>
            <a:off x="323528" y="332656"/>
            <a:ext cx="8496944" cy="4795046"/>
          </a:xfrm>
          <a:prstGeom prst="rect">
            <a:avLst/>
          </a:prstGeom>
          <a:noFill/>
          <a:ln w="9525">
            <a:noFill/>
            <a:miter lim="800000"/>
            <a:headEnd/>
            <a:tailEnd/>
          </a:ln>
        </p:spPr>
      </p:pic>
      <p:sp>
        <p:nvSpPr>
          <p:cNvPr id="5" name="4 Metin kutusu"/>
          <p:cNvSpPr txBox="1"/>
          <p:nvPr/>
        </p:nvSpPr>
        <p:spPr>
          <a:xfrm>
            <a:off x="251520" y="5373216"/>
            <a:ext cx="8568952" cy="923330"/>
          </a:xfrm>
          <a:prstGeom prst="rect">
            <a:avLst/>
          </a:prstGeom>
          <a:solidFill>
            <a:srgbClr val="9966FF"/>
          </a:solidFill>
        </p:spPr>
        <p:txBody>
          <a:bodyPr wrap="square" rtlCol="0">
            <a:spAutoFit/>
          </a:bodyPr>
          <a:lstStyle/>
          <a:p>
            <a:r>
              <a:rPr lang="tr-TR" dirty="0" smtClean="0"/>
              <a:t>Kısaca beyin kabuğu zeka,bilinç,hafıza, değerlendirme,çağrışım gibi faaliyetleri ve öğrenilmiş davranışları kontrol eder. Duyu,hareket,yazma,konuşma,işitme gibi merkezleri içerir</a:t>
            </a:r>
            <a:endParaRPr lang="tr-TR" dirty="0"/>
          </a:p>
        </p:txBody>
      </p:sp>
      <p:sp>
        <p:nvSpPr>
          <p:cNvPr id="6" name="5 Veri Yer Tutucusu"/>
          <p:cNvSpPr>
            <a:spLocks noGrp="1"/>
          </p:cNvSpPr>
          <p:nvPr>
            <p:ph type="dt" sz="half" idx="10"/>
          </p:nvPr>
        </p:nvSpPr>
        <p:spPr/>
        <p:txBody>
          <a:bodyPr/>
          <a:lstStyle/>
          <a:p>
            <a:fld id="{C917A6AA-D522-4FEA-9458-9BE65B2AA657}" type="datetime1">
              <a:rPr lang="tr-TR" smtClean="0"/>
              <a:pPr/>
              <a:t>20.12.2015</a:t>
            </a:fld>
            <a:endParaRPr lang="es-ES"/>
          </a:p>
        </p:txBody>
      </p:sp>
      <p:sp>
        <p:nvSpPr>
          <p:cNvPr id="7" name="6 Slayt Numarası Yer Tutucusu"/>
          <p:cNvSpPr>
            <a:spLocks noGrp="1"/>
          </p:cNvSpPr>
          <p:nvPr>
            <p:ph type="sldNum" sz="quarter" idx="12"/>
          </p:nvPr>
        </p:nvSpPr>
        <p:spPr/>
        <p:txBody>
          <a:bodyPr/>
          <a:lstStyle/>
          <a:p>
            <a:fld id="{B3FD3466-513A-4FFD-A312-5ECD2B1BC125}" type="slidenum">
              <a:rPr lang="es-ES" smtClean="0"/>
              <a:pPr/>
              <a:t>74</a:t>
            </a:fld>
            <a:endParaRPr lang="es-ES"/>
          </a:p>
        </p:txBody>
      </p:sp>
      <p:sp>
        <p:nvSpPr>
          <p:cNvPr id="8" name="7 Altbilgi Yer Tutucusu"/>
          <p:cNvSpPr>
            <a:spLocks noGrp="1"/>
          </p:cNvSpPr>
          <p:nvPr>
            <p:ph type="ftr" sz="quarter" idx="11"/>
          </p:nvPr>
        </p:nvSpPr>
        <p:spPr/>
        <p:txBody>
          <a:bodyPr/>
          <a:lstStyle/>
          <a:p>
            <a:r>
              <a:rPr lang="es-ES" smtClean="0"/>
              <a:t>Copyright Tzn Arc</a:t>
            </a:r>
            <a:endParaRPr lang="es-ES"/>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r>
              <a:rPr lang="tr-TR" dirty="0" smtClean="0"/>
              <a:t>Ara Beyin</a:t>
            </a:r>
            <a:endParaRPr lang="tr-TR" dirty="0"/>
          </a:p>
        </p:txBody>
      </p:sp>
      <p:sp>
        <p:nvSpPr>
          <p:cNvPr id="3" name="2 İçerik Yer Tutucusu"/>
          <p:cNvSpPr>
            <a:spLocks noGrp="1"/>
          </p:cNvSpPr>
          <p:nvPr>
            <p:ph sz="quarter" idx="1"/>
          </p:nvPr>
        </p:nvSpPr>
        <p:spPr>
          <a:solidFill>
            <a:schemeClr val="accent3">
              <a:lumMod val="40000"/>
              <a:lumOff val="60000"/>
            </a:schemeClr>
          </a:solidFill>
        </p:spPr>
        <p:txBody>
          <a:bodyPr/>
          <a:lstStyle/>
          <a:p>
            <a:r>
              <a:rPr lang="tr-TR" dirty="0" smtClean="0"/>
              <a:t>Ön beyni oluşturan kısımlardan biri de ara beyindir.</a:t>
            </a:r>
          </a:p>
          <a:p>
            <a:r>
              <a:rPr lang="tr-TR" dirty="0" smtClean="0"/>
              <a:t>Beyin yarım küreleri arasında kalan bölge olup </a:t>
            </a:r>
            <a:r>
              <a:rPr lang="tr-TR" dirty="0" err="1" smtClean="0"/>
              <a:t>talamus</a:t>
            </a:r>
            <a:r>
              <a:rPr lang="tr-TR" dirty="0" smtClean="0"/>
              <a:t> </a:t>
            </a:r>
            <a:r>
              <a:rPr lang="tr-TR" dirty="0" err="1" smtClean="0"/>
              <a:t>hipotalamus</a:t>
            </a:r>
            <a:r>
              <a:rPr lang="tr-TR" dirty="0" smtClean="0"/>
              <a:t> bölgesini içine alır.</a:t>
            </a:r>
          </a:p>
          <a:p>
            <a:r>
              <a:rPr lang="tr-TR" u="sng" dirty="0" err="1" smtClean="0"/>
              <a:t>Talamus</a:t>
            </a:r>
            <a:r>
              <a:rPr lang="tr-TR" dirty="0" smtClean="0"/>
              <a:t>: Koku duyusu hariç bütün duyuların toplanma ve dağılma merkezidir. Duyular burada sınıflandırılarak beyin kabuğundaki duyu merkezlerine iletilir. Beynin diğer bölümlerinden gelen </a:t>
            </a:r>
            <a:r>
              <a:rPr lang="tr-TR" dirty="0" err="1" smtClean="0"/>
              <a:t>impulslarla</a:t>
            </a:r>
            <a:r>
              <a:rPr lang="tr-TR" dirty="0" smtClean="0"/>
              <a:t> uyku ve uyanıklık durumunu düzenler.</a:t>
            </a:r>
            <a:endParaRPr lang="tr-TR" dirty="0"/>
          </a:p>
        </p:txBody>
      </p:sp>
      <p:sp>
        <p:nvSpPr>
          <p:cNvPr id="4" name="3 Veri Yer Tutucusu"/>
          <p:cNvSpPr>
            <a:spLocks noGrp="1"/>
          </p:cNvSpPr>
          <p:nvPr>
            <p:ph type="dt" sz="half" idx="10"/>
          </p:nvPr>
        </p:nvSpPr>
        <p:spPr/>
        <p:txBody>
          <a:bodyPr/>
          <a:lstStyle/>
          <a:p>
            <a:fld id="{EE0ED009-B663-4B4B-8561-3E1AC36306B3}" type="datetime1">
              <a:rPr lang="tr-TR" smtClean="0"/>
              <a:pPr/>
              <a:t>20.12.2015</a:t>
            </a:fld>
            <a:endParaRPr lang="es-ES"/>
          </a:p>
        </p:txBody>
      </p:sp>
      <p:sp>
        <p:nvSpPr>
          <p:cNvPr id="5" name="4 Slayt Numarası Yer Tutucusu"/>
          <p:cNvSpPr>
            <a:spLocks noGrp="1"/>
          </p:cNvSpPr>
          <p:nvPr>
            <p:ph type="sldNum" sz="quarter" idx="12"/>
          </p:nvPr>
        </p:nvSpPr>
        <p:spPr/>
        <p:txBody>
          <a:bodyPr/>
          <a:lstStyle/>
          <a:p>
            <a:fld id="{B3FD3466-513A-4FFD-A312-5ECD2B1BC125}" type="slidenum">
              <a:rPr lang="es-ES" smtClean="0"/>
              <a:pPr/>
              <a:t>75</a:t>
            </a:fld>
            <a:endParaRPr lang="es-ES"/>
          </a:p>
        </p:txBody>
      </p:sp>
      <p:sp>
        <p:nvSpPr>
          <p:cNvPr id="6" name="5 Altbilgi Yer Tutucusu"/>
          <p:cNvSpPr>
            <a:spLocks noGrp="1"/>
          </p:cNvSpPr>
          <p:nvPr>
            <p:ph type="ftr" sz="quarter" idx="11"/>
          </p:nvPr>
        </p:nvSpPr>
        <p:spPr/>
        <p:txBody>
          <a:bodyPr/>
          <a:lstStyle/>
          <a:p>
            <a:r>
              <a:rPr lang="es-ES" smtClean="0"/>
              <a:t>Copyright Tzn Arc</a:t>
            </a:r>
            <a:endParaRPr lang="es-ES"/>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endParaRPr lang="tr-TR"/>
          </a:p>
        </p:txBody>
      </p:sp>
      <p:sp>
        <p:nvSpPr>
          <p:cNvPr id="3" name="2 İçerik Yer Tutucusu"/>
          <p:cNvSpPr>
            <a:spLocks noGrp="1"/>
          </p:cNvSpPr>
          <p:nvPr>
            <p:ph sz="quarter" idx="1"/>
          </p:nvPr>
        </p:nvSpPr>
        <p:spPr>
          <a:solidFill>
            <a:schemeClr val="accent4">
              <a:lumMod val="40000"/>
              <a:lumOff val="60000"/>
            </a:schemeClr>
          </a:solidFill>
        </p:spPr>
        <p:txBody>
          <a:bodyPr/>
          <a:lstStyle/>
          <a:p>
            <a:r>
              <a:rPr lang="tr-TR" b="1" u="sng" dirty="0" err="1" smtClean="0"/>
              <a:t>Hipotalamus</a:t>
            </a:r>
            <a:r>
              <a:rPr lang="tr-TR" b="1" u="sng" dirty="0" smtClean="0"/>
              <a:t>:</a:t>
            </a:r>
            <a:r>
              <a:rPr lang="tr-TR" b="1" dirty="0" smtClean="0"/>
              <a:t> </a:t>
            </a:r>
            <a:r>
              <a:rPr lang="tr-TR" dirty="0" smtClean="0"/>
              <a:t>İç organ ve dokuların otomatik kontrol merkezidir. </a:t>
            </a:r>
            <a:r>
              <a:rPr lang="tr-TR" dirty="0" err="1" smtClean="0"/>
              <a:t>Homeostasi</a:t>
            </a:r>
            <a:r>
              <a:rPr lang="tr-TR" dirty="0" smtClean="0"/>
              <a:t> ile ilgili düzenlemeler yapar. </a:t>
            </a:r>
            <a:r>
              <a:rPr lang="tr-TR" dirty="0" err="1" smtClean="0"/>
              <a:t>Karbonhaidrat</a:t>
            </a:r>
            <a:r>
              <a:rPr lang="tr-TR" dirty="0" smtClean="0"/>
              <a:t> ve yağ metabolizmasını,vücut sıcaklığını,kan basıncını, su dengesini,uyku ve iştahı düzenler. İç salgı bezleri üzerinde etkilidir.</a:t>
            </a:r>
          </a:p>
          <a:p>
            <a:r>
              <a:rPr lang="tr-TR" dirty="0" err="1" smtClean="0"/>
              <a:t>Hipotalamusun</a:t>
            </a:r>
            <a:r>
              <a:rPr lang="tr-TR" dirty="0" smtClean="0"/>
              <a:t> sinir hücrelerinden salgılanan RF  hipofiz bezinin çalışmasını kontrol eder.</a:t>
            </a:r>
          </a:p>
          <a:p>
            <a:r>
              <a:rPr lang="tr-TR" dirty="0" err="1" smtClean="0"/>
              <a:t>Hipotalamusun</a:t>
            </a:r>
            <a:r>
              <a:rPr lang="tr-TR" dirty="0" smtClean="0"/>
              <a:t> çıkarılması sürekli uykuya yol açabilir.</a:t>
            </a:r>
            <a:endParaRPr lang="tr-TR" dirty="0"/>
          </a:p>
        </p:txBody>
      </p:sp>
      <p:sp>
        <p:nvSpPr>
          <p:cNvPr id="4" name="3 Veri Yer Tutucusu"/>
          <p:cNvSpPr>
            <a:spLocks noGrp="1"/>
          </p:cNvSpPr>
          <p:nvPr>
            <p:ph type="dt" sz="half" idx="10"/>
          </p:nvPr>
        </p:nvSpPr>
        <p:spPr/>
        <p:txBody>
          <a:bodyPr/>
          <a:lstStyle/>
          <a:p>
            <a:fld id="{B027F84A-F38D-417C-B0A1-CF2164FE7A99}" type="datetime1">
              <a:rPr lang="tr-TR" smtClean="0"/>
              <a:pPr/>
              <a:t>20.12.2015</a:t>
            </a:fld>
            <a:endParaRPr lang="es-ES"/>
          </a:p>
        </p:txBody>
      </p:sp>
      <p:sp>
        <p:nvSpPr>
          <p:cNvPr id="5" name="4 Slayt Numarası Yer Tutucusu"/>
          <p:cNvSpPr>
            <a:spLocks noGrp="1"/>
          </p:cNvSpPr>
          <p:nvPr>
            <p:ph type="sldNum" sz="quarter" idx="12"/>
          </p:nvPr>
        </p:nvSpPr>
        <p:spPr/>
        <p:txBody>
          <a:bodyPr/>
          <a:lstStyle/>
          <a:p>
            <a:fld id="{B3FD3466-513A-4FFD-A312-5ECD2B1BC125}" type="slidenum">
              <a:rPr lang="es-ES" smtClean="0"/>
              <a:pPr/>
              <a:t>76</a:t>
            </a:fld>
            <a:endParaRPr lang="es-ES"/>
          </a:p>
        </p:txBody>
      </p:sp>
      <p:sp>
        <p:nvSpPr>
          <p:cNvPr id="6" name="5 Altbilgi Yer Tutucusu"/>
          <p:cNvSpPr>
            <a:spLocks noGrp="1"/>
          </p:cNvSpPr>
          <p:nvPr>
            <p:ph type="ftr" sz="quarter" idx="11"/>
          </p:nvPr>
        </p:nvSpPr>
        <p:spPr/>
        <p:txBody>
          <a:bodyPr/>
          <a:lstStyle/>
          <a:p>
            <a:r>
              <a:rPr lang="es-ES" smtClean="0"/>
              <a:t>Copyright Tzn Arc</a:t>
            </a:r>
            <a:endParaRPr lang="es-ES"/>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endParaRPr lang="tr-TR"/>
          </a:p>
        </p:txBody>
      </p:sp>
      <p:pic>
        <p:nvPicPr>
          <p:cNvPr id="4" name="Picture 3"/>
          <p:cNvPicPr>
            <a:picLocks noGrp="1" noChangeAspect="1" noChangeArrowheads="1"/>
          </p:cNvPicPr>
          <p:nvPr>
            <p:ph sz="quarter" idx="1"/>
          </p:nvPr>
        </p:nvPicPr>
        <p:blipFill>
          <a:blip r:embed="rId2" cstate="print"/>
          <a:srcRect/>
          <a:stretch>
            <a:fillRect/>
          </a:stretch>
        </p:blipFill>
        <p:spPr bwMode="auto">
          <a:xfrm>
            <a:off x="251520" y="212603"/>
            <a:ext cx="8892480" cy="6384749"/>
          </a:xfrm>
          <a:prstGeom prst="rect">
            <a:avLst/>
          </a:prstGeom>
          <a:noFill/>
          <a:ln w="9525">
            <a:noFill/>
            <a:miter lim="800000"/>
            <a:headEnd/>
            <a:tailEnd/>
          </a:ln>
        </p:spPr>
      </p:pic>
      <p:sp>
        <p:nvSpPr>
          <p:cNvPr id="5" name="4 Veri Yer Tutucusu"/>
          <p:cNvSpPr>
            <a:spLocks noGrp="1"/>
          </p:cNvSpPr>
          <p:nvPr>
            <p:ph type="dt" sz="half" idx="10"/>
          </p:nvPr>
        </p:nvSpPr>
        <p:spPr/>
        <p:txBody>
          <a:bodyPr/>
          <a:lstStyle/>
          <a:p>
            <a:fld id="{13070A1E-AD30-4ACA-A7B7-23090194C130}" type="datetime1">
              <a:rPr lang="tr-TR" smtClean="0"/>
              <a:pPr/>
              <a:t>20.12.2015</a:t>
            </a:fld>
            <a:endParaRPr lang="es-ES"/>
          </a:p>
        </p:txBody>
      </p:sp>
      <p:sp>
        <p:nvSpPr>
          <p:cNvPr id="6" name="5 Slayt Numarası Yer Tutucusu"/>
          <p:cNvSpPr>
            <a:spLocks noGrp="1"/>
          </p:cNvSpPr>
          <p:nvPr>
            <p:ph type="sldNum" sz="quarter" idx="12"/>
          </p:nvPr>
        </p:nvSpPr>
        <p:spPr/>
        <p:txBody>
          <a:bodyPr/>
          <a:lstStyle/>
          <a:p>
            <a:fld id="{B3FD3466-513A-4FFD-A312-5ECD2B1BC125}" type="slidenum">
              <a:rPr lang="es-ES" smtClean="0"/>
              <a:pPr/>
              <a:t>77</a:t>
            </a:fld>
            <a:endParaRPr lang="es-ES"/>
          </a:p>
        </p:txBody>
      </p:sp>
      <p:sp>
        <p:nvSpPr>
          <p:cNvPr id="7" name="6 Altbilgi Yer Tutucusu"/>
          <p:cNvSpPr>
            <a:spLocks noGrp="1"/>
          </p:cNvSpPr>
          <p:nvPr>
            <p:ph type="ftr" sz="quarter" idx="11"/>
          </p:nvPr>
        </p:nvSpPr>
        <p:spPr/>
        <p:txBody>
          <a:bodyPr/>
          <a:lstStyle/>
          <a:p>
            <a:r>
              <a:rPr lang="es-ES" smtClean="0"/>
              <a:t>Copyright Tzn Arc</a:t>
            </a:r>
            <a:endParaRPr lang="es-ES"/>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r>
              <a:rPr lang="tr-TR" dirty="0" smtClean="0"/>
              <a:t>Orta Beyin</a:t>
            </a:r>
            <a:endParaRPr lang="tr-TR" dirty="0"/>
          </a:p>
        </p:txBody>
      </p:sp>
      <p:sp>
        <p:nvSpPr>
          <p:cNvPr id="5" name="4 İçerik Yer Tutucusu"/>
          <p:cNvSpPr>
            <a:spLocks noGrp="1"/>
          </p:cNvSpPr>
          <p:nvPr>
            <p:ph sz="quarter" idx="1"/>
          </p:nvPr>
        </p:nvSpPr>
        <p:spPr/>
        <p:txBody>
          <a:bodyPr/>
          <a:lstStyle/>
          <a:p>
            <a:r>
              <a:rPr lang="tr-TR" dirty="0" err="1" smtClean="0"/>
              <a:t>Pons’un</a:t>
            </a:r>
            <a:r>
              <a:rPr lang="tr-TR" dirty="0" smtClean="0"/>
              <a:t> üzerinde ara beyin ile beyincik arasında bulunur.</a:t>
            </a:r>
          </a:p>
          <a:p>
            <a:r>
              <a:rPr lang="tr-TR" dirty="0" smtClean="0"/>
              <a:t>Ön ve arka beyin arasında köprü görevi görür.</a:t>
            </a:r>
          </a:p>
          <a:p>
            <a:r>
              <a:rPr lang="tr-TR" dirty="0" smtClean="0"/>
              <a:t>Görme ve duyma reflekslerini kontrol eder.</a:t>
            </a:r>
          </a:p>
          <a:p>
            <a:r>
              <a:rPr lang="tr-TR" dirty="0" smtClean="0"/>
              <a:t>Kas </a:t>
            </a:r>
            <a:r>
              <a:rPr lang="tr-TR" dirty="0" err="1" smtClean="0"/>
              <a:t>tonusu</a:t>
            </a:r>
            <a:r>
              <a:rPr lang="tr-TR" dirty="0" smtClean="0"/>
              <a:t>,vücut duruşunu düzenleyen merkezler bulunur.</a:t>
            </a:r>
          </a:p>
          <a:p>
            <a:endParaRPr lang="tr-TR" dirty="0" smtClean="0"/>
          </a:p>
          <a:p>
            <a:endParaRPr lang="tr-TR" dirty="0"/>
          </a:p>
        </p:txBody>
      </p:sp>
      <p:pic>
        <p:nvPicPr>
          <p:cNvPr id="6" name="Picture 2"/>
          <p:cNvPicPr>
            <a:picLocks noChangeAspect="1" noChangeArrowheads="1"/>
          </p:cNvPicPr>
          <p:nvPr/>
        </p:nvPicPr>
        <p:blipFill>
          <a:blip r:embed="rId2" cstate="print"/>
          <a:srcRect/>
          <a:stretch>
            <a:fillRect/>
          </a:stretch>
        </p:blipFill>
        <p:spPr bwMode="auto">
          <a:xfrm>
            <a:off x="539552" y="3429000"/>
            <a:ext cx="4133850" cy="3057525"/>
          </a:xfrm>
          <a:prstGeom prst="rect">
            <a:avLst/>
          </a:prstGeom>
          <a:noFill/>
          <a:ln w="9525">
            <a:noFill/>
            <a:miter lim="800000"/>
            <a:headEnd/>
            <a:tailEnd/>
          </a:ln>
        </p:spPr>
      </p:pic>
      <p:pic>
        <p:nvPicPr>
          <p:cNvPr id="10242" name="Picture 2"/>
          <p:cNvPicPr>
            <a:picLocks noChangeAspect="1" noChangeArrowheads="1"/>
          </p:cNvPicPr>
          <p:nvPr/>
        </p:nvPicPr>
        <p:blipFill>
          <a:blip r:embed="rId3" cstate="print"/>
          <a:srcRect/>
          <a:stretch>
            <a:fillRect/>
          </a:stretch>
        </p:blipFill>
        <p:spPr bwMode="auto">
          <a:xfrm>
            <a:off x="4932040" y="3645024"/>
            <a:ext cx="3562350" cy="2857500"/>
          </a:xfrm>
          <a:prstGeom prst="rect">
            <a:avLst/>
          </a:prstGeom>
          <a:noFill/>
          <a:ln w="9525">
            <a:noFill/>
            <a:miter lim="800000"/>
            <a:headEnd/>
            <a:tailEnd/>
          </a:ln>
        </p:spPr>
      </p:pic>
      <p:sp>
        <p:nvSpPr>
          <p:cNvPr id="7" name="6 Veri Yer Tutucusu"/>
          <p:cNvSpPr>
            <a:spLocks noGrp="1"/>
          </p:cNvSpPr>
          <p:nvPr>
            <p:ph type="dt" sz="half" idx="10"/>
          </p:nvPr>
        </p:nvSpPr>
        <p:spPr/>
        <p:txBody>
          <a:bodyPr/>
          <a:lstStyle/>
          <a:p>
            <a:fld id="{2F1CECD2-BF2C-46C8-8E19-137988F0259E}" type="datetime1">
              <a:rPr lang="tr-TR" smtClean="0"/>
              <a:pPr/>
              <a:t>20.12.2015</a:t>
            </a:fld>
            <a:endParaRPr lang="es-ES"/>
          </a:p>
        </p:txBody>
      </p:sp>
      <p:sp>
        <p:nvSpPr>
          <p:cNvPr id="8" name="7 Slayt Numarası Yer Tutucusu"/>
          <p:cNvSpPr>
            <a:spLocks noGrp="1"/>
          </p:cNvSpPr>
          <p:nvPr>
            <p:ph type="sldNum" sz="quarter" idx="12"/>
          </p:nvPr>
        </p:nvSpPr>
        <p:spPr/>
        <p:txBody>
          <a:bodyPr/>
          <a:lstStyle/>
          <a:p>
            <a:fld id="{B3FD3466-513A-4FFD-A312-5ECD2B1BC125}" type="slidenum">
              <a:rPr lang="es-ES" smtClean="0"/>
              <a:pPr/>
              <a:t>78</a:t>
            </a:fld>
            <a:endParaRPr lang="es-ES"/>
          </a:p>
        </p:txBody>
      </p:sp>
      <p:sp>
        <p:nvSpPr>
          <p:cNvPr id="9" name="8 Altbilgi Yer Tutucusu"/>
          <p:cNvSpPr>
            <a:spLocks noGrp="1"/>
          </p:cNvSpPr>
          <p:nvPr>
            <p:ph type="ftr" sz="quarter" idx="11"/>
          </p:nvPr>
        </p:nvSpPr>
        <p:spPr/>
        <p:txBody>
          <a:bodyPr/>
          <a:lstStyle/>
          <a:p>
            <a:r>
              <a:rPr lang="es-ES" smtClean="0"/>
              <a:t>Copyright Tzn Arc</a:t>
            </a:r>
            <a:endParaRPr lang="es-ES"/>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r>
              <a:rPr lang="tr-TR" dirty="0" smtClean="0"/>
              <a:t>Arka Beyin</a:t>
            </a:r>
            <a:endParaRPr lang="tr-TR" dirty="0"/>
          </a:p>
        </p:txBody>
      </p:sp>
      <p:graphicFrame>
        <p:nvGraphicFramePr>
          <p:cNvPr id="4" name="3 İçerik Yer Tutucusu"/>
          <p:cNvGraphicFramePr>
            <a:graphicFrameLocks noGrp="1"/>
          </p:cNvGraphicFramePr>
          <p:nvPr>
            <p:ph sz="quarter" idx="1"/>
          </p:nvPr>
        </p:nvGraphicFramePr>
        <p:xfrm>
          <a:off x="914400" y="1447800"/>
          <a:ext cx="7772400" cy="4572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4 Veri Yer Tutucusu"/>
          <p:cNvSpPr>
            <a:spLocks noGrp="1"/>
          </p:cNvSpPr>
          <p:nvPr>
            <p:ph type="dt" sz="half" idx="10"/>
          </p:nvPr>
        </p:nvSpPr>
        <p:spPr/>
        <p:txBody>
          <a:bodyPr/>
          <a:lstStyle/>
          <a:p>
            <a:fld id="{BE6B463A-B20D-4DBC-BDE3-F1507C74D9B0}" type="datetime1">
              <a:rPr lang="tr-TR" smtClean="0"/>
              <a:pPr/>
              <a:t>20.12.2015</a:t>
            </a:fld>
            <a:endParaRPr lang="es-ES"/>
          </a:p>
        </p:txBody>
      </p:sp>
      <p:sp>
        <p:nvSpPr>
          <p:cNvPr id="6" name="5 Slayt Numarası Yer Tutucusu"/>
          <p:cNvSpPr>
            <a:spLocks noGrp="1"/>
          </p:cNvSpPr>
          <p:nvPr>
            <p:ph type="sldNum" sz="quarter" idx="12"/>
          </p:nvPr>
        </p:nvSpPr>
        <p:spPr/>
        <p:txBody>
          <a:bodyPr/>
          <a:lstStyle/>
          <a:p>
            <a:fld id="{B3FD3466-513A-4FFD-A312-5ECD2B1BC125}" type="slidenum">
              <a:rPr lang="es-ES" smtClean="0"/>
              <a:pPr/>
              <a:t>79</a:t>
            </a:fld>
            <a:endParaRPr lang="es-ES"/>
          </a:p>
        </p:txBody>
      </p:sp>
      <p:sp>
        <p:nvSpPr>
          <p:cNvPr id="7" name="6 Altbilgi Yer Tutucusu"/>
          <p:cNvSpPr>
            <a:spLocks noGrp="1"/>
          </p:cNvSpPr>
          <p:nvPr>
            <p:ph type="ftr" sz="quarter" idx="11"/>
          </p:nvPr>
        </p:nvSpPr>
        <p:spPr/>
        <p:txBody>
          <a:bodyPr/>
          <a:lstStyle/>
          <a:p>
            <a:r>
              <a:rPr lang="es-ES" smtClean="0"/>
              <a:t>Copyright Tzn Arc</a:t>
            </a:r>
            <a:endParaRPr lang="es-E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endParaRPr lang="tr-TR"/>
          </a:p>
        </p:txBody>
      </p:sp>
      <p:pic>
        <p:nvPicPr>
          <p:cNvPr id="23554" name="Picture 2"/>
          <p:cNvPicPr>
            <a:picLocks noGrp="1" noChangeAspect="1" noChangeArrowheads="1"/>
          </p:cNvPicPr>
          <p:nvPr>
            <p:ph sz="quarter" idx="1"/>
          </p:nvPr>
        </p:nvPicPr>
        <p:blipFill>
          <a:blip r:embed="rId2" cstate="print"/>
          <a:srcRect/>
          <a:stretch>
            <a:fillRect/>
          </a:stretch>
        </p:blipFill>
        <p:spPr bwMode="auto">
          <a:xfrm>
            <a:off x="386040" y="260647"/>
            <a:ext cx="8506440" cy="6192689"/>
          </a:xfrm>
          <a:prstGeom prst="rect">
            <a:avLst/>
          </a:prstGeom>
          <a:noFill/>
          <a:ln w="9525">
            <a:noFill/>
            <a:miter lim="800000"/>
            <a:headEnd/>
            <a:tailEnd/>
          </a:ln>
        </p:spPr>
      </p:pic>
      <p:sp>
        <p:nvSpPr>
          <p:cNvPr id="4" name="3 Veri Yer Tutucusu"/>
          <p:cNvSpPr>
            <a:spLocks noGrp="1"/>
          </p:cNvSpPr>
          <p:nvPr>
            <p:ph type="dt" sz="half" idx="10"/>
          </p:nvPr>
        </p:nvSpPr>
        <p:spPr/>
        <p:txBody>
          <a:bodyPr/>
          <a:lstStyle/>
          <a:p>
            <a:fld id="{75328132-39B0-4D93-8A18-FEBE11C1F895}" type="datetime1">
              <a:rPr lang="tr-TR" smtClean="0"/>
              <a:pPr/>
              <a:t>20.12.2015</a:t>
            </a:fld>
            <a:endParaRPr lang="es-ES"/>
          </a:p>
        </p:txBody>
      </p:sp>
      <p:sp>
        <p:nvSpPr>
          <p:cNvPr id="5" name="4 Slayt Numarası Yer Tutucusu"/>
          <p:cNvSpPr>
            <a:spLocks noGrp="1"/>
          </p:cNvSpPr>
          <p:nvPr>
            <p:ph type="sldNum" sz="quarter" idx="12"/>
          </p:nvPr>
        </p:nvSpPr>
        <p:spPr/>
        <p:txBody>
          <a:bodyPr/>
          <a:lstStyle/>
          <a:p>
            <a:fld id="{B3FD3466-513A-4FFD-A312-5ECD2B1BC125}" type="slidenum">
              <a:rPr lang="es-ES" smtClean="0"/>
              <a:pPr/>
              <a:t>8</a:t>
            </a:fld>
            <a:endParaRPr lang="es-ES"/>
          </a:p>
        </p:txBody>
      </p:sp>
      <p:sp>
        <p:nvSpPr>
          <p:cNvPr id="6" name="5 Altbilgi Yer Tutucusu"/>
          <p:cNvSpPr>
            <a:spLocks noGrp="1"/>
          </p:cNvSpPr>
          <p:nvPr>
            <p:ph type="ftr" sz="quarter" idx="11"/>
          </p:nvPr>
        </p:nvSpPr>
        <p:spPr/>
        <p:txBody>
          <a:bodyPr/>
          <a:lstStyle/>
          <a:p>
            <a:r>
              <a:rPr lang="es-ES" smtClean="0"/>
              <a:t>Copyright Tzn Arc</a:t>
            </a:r>
            <a:endParaRPr lang="es-ES"/>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r>
              <a:rPr lang="tr-TR" dirty="0" smtClean="0"/>
              <a:t>PONS</a:t>
            </a:r>
            <a:endParaRPr lang="tr-TR" dirty="0"/>
          </a:p>
        </p:txBody>
      </p:sp>
      <p:pic>
        <p:nvPicPr>
          <p:cNvPr id="1027" name="Picture 3"/>
          <p:cNvPicPr>
            <a:picLocks noGrp="1" noChangeAspect="1" noChangeArrowheads="1"/>
          </p:cNvPicPr>
          <p:nvPr>
            <p:ph sz="quarter" idx="1"/>
          </p:nvPr>
        </p:nvPicPr>
        <p:blipFill>
          <a:blip r:embed="rId2" cstate="print"/>
          <a:srcRect/>
          <a:stretch>
            <a:fillRect/>
          </a:stretch>
        </p:blipFill>
        <p:spPr bwMode="auto">
          <a:xfrm>
            <a:off x="611560" y="1412776"/>
            <a:ext cx="4508876" cy="4572000"/>
          </a:xfrm>
          <a:prstGeom prst="rect">
            <a:avLst/>
          </a:prstGeom>
          <a:noFill/>
          <a:ln w="9525">
            <a:noFill/>
            <a:miter lim="800000"/>
            <a:headEnd/>
            <a:tailEnd/>
          </a:ln>
        </p:spPr>
      </p:pic>
      <p:sp>
        <p:nvSpPr>
          <p:cNvPr id="7" name="6 Metin kutusu"/>
          <p:cNvSpPr txBox="1"/>
          <p:nvPr/>
        </p:nvSpPr>
        <p:spPr>
          <a:xfrm>
            <a:off x="5292080" y="1412776"/>
            <a:ext cx="3528392" cy="4678204"/>
          </a:xfrm>
          <a:prstGeom prst="rect">
            <a:avLst/>
          </a:prstGeom>
          <a:solidFill>
            <a:srgbClr val="92D050"/>
          </a:solidFill>
        </p:spPr>
        <p:txBody>
          <a:bodyPr wrap="square" rtlCol="0">
            <a:spAutoFit/>
          </a:bodyPr>
          <a:lstStyle/>
          <a:p>
            <a:r>
              <a:rPr lang="tr-TR" sz="2000" dirty="0" smtClean="0"/>
              <a:t>Beyinciğin önünde ve o.soğanının üzerinde yer alır. Sadece memelilerde bulunur.</a:t>
            </a:r>
          </a:p>
          <a:p>
            <a:endParaRPr lang="tr-TR" sz="2000" dirty="0" smtClean="0"/>
          </a:p>
          <a:p>
            <a:r>
              <a:rPr lang="tr-TR" sz="2000" dirty="0" smtClean="0"/>
              <a:t>Beyin yarım küreleri arasında </a:t>
            </a:r>
            <a:r>
              <a:rPr lang="tr-TR" sz="2000" dirty="0" err="1" smtClean="0"/>
              <a:t>impuls</a:t>
            </a:r>
            <a:r>
              <a:rPr lang="tr-TR" sz="2000" dirty="0" smtClean="0"/>
              <a:t> taşır ve orta beyin ile ilişki kurmasını sağlar.</a:t>
            </a:r>
          </a:p>
          <a:p>
            <a:endParaRPr lang="tr-TR" sz="2000" dirty="0" smtClean="0"/>
          </a:p>
          <a:p>
            <a:r>
              <a:rPr lang="tr-TR" sz="2000" dirty="0" err="1" smtClean="0"/>
              <a:t>Pons</a:t>
            </a:r>
            <a:r>
              <a:rPr lang="tr-TR" sz="2000" dirty="0" smtClean="0"/>
              <a:t>,omurilik soğanı ve orta beyin birlikte BEYİN SAPI olarak adlandırılır.</a:t>
            </a:r>
          </a:p>
          <a:p>
            <a:endParaRPr lang="tr-TR" sz="2000" dirty="0" smtClean="0"/>
          </a:p>
          <a:p>
            <a:r>
              <a:rPr lang="tr-TR" sz="2000" dirty="0" smtClean="0"/>
              <a:t>Kasların çalışmasını ve solunum merkezlerini düzenler.</a:t>
            </a:r>
          </a:p>
          <a:p>
            <a:endParaRPr lang="tr-TR" dirty="0"/>
          </a:p>
        </p:txBody>
      </p:sp>
      <p:sp>
        <p:nvSpPr>
          <p:cNvPr id="5" name="4 Veri Yer Tutucusu"/>
          <p:cNvSpPr>
            <a:spLocks noGrp="1"/>
          </p:cNvSpPr>
          <p:nvPr>
            <p:ph type="dt" sz="half" idx="10"/>
          </p:nvPr>
        </p:nvSpPr>
        <p:spPr/>
        <p:txBody>
          <a:bodyPr/>
          <a:lstStyle/>
          <a:p>
            <a:fld id="{D3EC318D-38A6-4528-BC8F-5288E6009F07}" type="datetime1">
              <a:rPr lang="tr-TR" smtClean="0"/>
              <a:pPr/>
              <a:t>20.12.2015</a:t>
            </a:fld>
            <a:endParaRPr lang="es-ES"/>
          </a:p>
        </p:txBody>
      </p:sp>
      <p:sp>
        <p:nvSpPr>
          <p:cNvPr id="6" name="5 Slayt Numarası Yer Tutucusu"/>
          <p:cNvSpPr>
            <a:spLocks noGrp="1"/>
          </p:cNvSpPr>
          <p:nvPr>
            <p:ph type="sldNum" sz="quarter" idx="12"/>
          </p:nvPr>
        </p:nvSpPr>
        <p:spPr/>
        <p:txBody>
          <a:bodyPr/>
          <a:lstStyle/>
          <a:p>
            <a:fld id="{B3FD3466-513A-4FFD-A312-5ECD2B1BC125}" type="slidenum">
              <a:rPr lang="es-ES" smtClean="0"/>
              <a:pPr/>
              <a:t>80</a:t>
            </a:fld>
            <a:endParaRPr lang="es-ES"/>
          </a:p>
        </p:txBody>
      </p:sp>
      <p:sp>
        <p:nvSpPr>
          <p:cNvPr id="8" name="7 Altbilgi Yer Tutucusu"/>
          <p:cNvSpPr>
            <a:spLocks noGrp="1"/>
          </p:cNvSpPr>
          <p:nvPr>
            <p:ph type="ftr" sz="quarter" idx="11"/>
          </p:nvPr>
        </p:nvSpPr>
        <p:spPr/>
        <p:txBody>
          <a:bodyPr/>
          <a:lstStyle/>
          <a:p>
            <a:r>
              <a:rPr lang="es-ES" smtClean="0"/>
              <a:t>Copyright Tzn Arc</a:t>
            </a:r>
            <a:endParaRPr lang="es-ES"/>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r>
              <a:rPr lang="tr-TR" dirty="0" smtClean="0"/>
              <a:t>BEYİNCİK</a:t>
            </a:r>
            <a:endParaRPr lang="tr-TR" dirty="0"/>
          </a:p>
        </p:txBody>
      </p:sp>
      <p:pic>
        <p:nvPicPr>
          <p:cNvPr id="2050" name="Picture 2"/>
          <p:cNvPicPr>
            <a:picLocks noGrp="1" noChangeAspect="1" noChangeArrowheads="1"/>
          </p:cNvPicPr>
          <p:nvPr>
            <p:ph sz="quarter" idx="1"/>
          </p:nvPr>
        </p:nvPicPr>
        <p:blipFill>
          <a:blip r:embed="rId2" cstate="print"/>
          <a:srcRect/>
          <a:stretch>
            <a:fillRect/>
          </a:stretch>
        </p:blipFill>
        <p:spPr bwMode="auto">
          <a:xfrm>
            <a:off x="683568" y="1340768"/>
            <a:ext cx="4248472" cy="5160087"/>
          </a:xfrm>
          <a:prstGeom prst="rect">
            <a:avLst/>
          </a:prstGeom>
          <a:noFill/>
          <a:ln w="9525">
            <a:noFill/>
            <a:miter lim="800000"/>
            <a:headEnd/>
            <a:tailEnd/>
          </a:ln>
        </p:spPr>
      </p:pic>
      <p:sp>
        <p:nvSpPr>
          <p:cNvPr id="10" name="9 Metin kutusu"/>
          <p:cNvSpPr txBox="1"/>
          <p:nvPr/>
        </p:nvSpPr>
        <p:spPr>
          <a:xfrm>
            <a:off x="5148064" y="1412776"/>
            <a:ext cx="3744416" cy="5262979"/>
          </a:xfrm>
          <a:prstGeom prst="rect">
            <a:avLst/>
          </a:prstGeom>
          <a:solidFill>
            <a:schemeClr val="accent1">
              <a:lumMod val="40000"/>
              <a:lumOff val="60000"/>
            </a:schemeClr>
          </a:solidFill>
        </p:spPr>
        <p:txBody>
          <a:bodyPr wrap="square" rtlCol="0">
            <a:spAutoFit/>
          </a:bodyPr>
          <a:lstStyle/>
          <a:p>
            <a:r>
              <a:rPr lang="tr-TR" sz="2400" dirty="0" smtClean="0"/>
              <a:t>2 yarım küreden oluşur. Enine kesitinde dışta boz,içte ak madde bulunur. </a:t>
            </a:r>
          </a:p>
          <a:p>
            <a:r>
              <a:rPr lang="tr-TR" sz="2400" dirty="0" smtClean="0"/>
              <a:t>Ak madde boz madde içinde dallanma yapar.Bu görünüm ağaca benzediği için HAYAT AĞACI da denir.</a:t>
            </a:r>
          </a:p>
          <a:p>
            <a:r>
              <a:rPr lang="tr-TR" sz="2400" dirty="0" smtClean="0"/>
              <a:t>Hareket ve denge merkezidir. Yarım daire kanalları ve gözden gelen uyartılarla birlikte vücudun dengesini sağlar.Görme,işitme ve kas hareketleri arasında koordinasyonu sağlar.</a:t>
            </a:r>
            <a:endParaRPr lang="tr-TR" sz="2400" dirty="0"/>
          </a:p>
        </p:txBody>
      </p:sp>
      <p:sp>
        <p:nvSpPr>
          <p:cNvPr id="5" name="4 Veri Yer Tutucusu"/>
          <p:cNvSpPr>
            <a:spLocks noGrp="1"/>
          </p:cNvSpPr>
          <p:nvPr>
            <p:ph type="dt" sz="half" idx="10"/>
          </p:nvPr>
        </p:nvSpPr>
        <p:spPr/>
        <p:txBody>
          <a:bodyPr/>
          <a:lstStyle/>
          <a:p>
            <a:fld id="{DD5C0BC5-CF99-4A0D-88C6-FAAE9EFF24DC}" type="datetime1">
              <a:rPr lang="tr-TR" smtClean="0"/>
              <a:pPr/>
              <a:t>20.12.2015</a:t>
            </a:fld>
            <a:endParaRPr lang="es-ES"/>
          </a:p>
        </p:txBody>
      </p:sp>
      <p:sp>
        <p:nvSpPr>
          <p:cNvPr id="6" name="5 Slayt Numarası Yer Tutucusu"/>
          <p:cNvSpPr>
            <a:spLocks noGrp="1"/>
          </p:cNvSpPr>
          <p:nvPr>
            <p:ph type="sldNum" sz="quarter" idx="12"/>
          </p:nvPr>
        </p:nvSpPr>
        <p:spPr/>
        <p:txBody>
          <a:bodyPr/>
          <a:lstStyle/>
          <a:p>
            <a:fld id="{B3FD3466-513A-4FFD-A312-5ECD2B1BC125}" type="slidenum">
              <a:rPr lang="es-ES" smtClean="0"/>
              <a:pPr/>
              <a:t>81</a:t>
            </a:fld>
            <a:endParaRPr lang="es-ES"/>
          </a:p>
        </p:txBody>
      </p:sp>
      <p:sp>
        <p:nvSpPr>
          <p:cNvPr id="7" name="6 Altbilgi Yer Tutucusu"/>
          <p:cNvSpPr>
            <a:spLocks noGrp="1"/>
          </p:cNvSpPr>
          <p:nvPr>
            <p:ph type="ftr" sz="quarter" idx="11"/>
          </p:nvPr>
        </p:nvSpPr>
        <p:spPr/>
        <p:txBody>
          <a:bodyPr/>
          <a:lstStyle/>
          <a:p>
            <a:r>
              <a:rPr lang="es-ES" smtClean="0"/>
              <a:t>Copyright Tzn Arc</a:t>
            </a:r>
            <a:endParaRPr lang="es-ES"/>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r>
              <a:rPr lang="tr-TR" dirty="0" smtClean="0"/>
              <a:t>OMURİLİK SOĞANI</a:t>
            </a:r>
            <a:endParaRPr lang="tr-TR" dirty="0"/>
          </a:p>
        </p:txBody>
      </p:sp>
      <p:pic>
        <p:nvPicPr>
          <p:cNvPr id="3074" name="Picture 2"/>
          <p:cNvPicPr>
            <a:picLocks noGrp="1" noChangeAspect="1" noChangeArrowheads="1"/>
          </p:cNvPicPr>
          <p:nvPr>
            <p:ph sz="quarter" idx="1"/>
          </p:nvPr>
        </p:nvPicPr>
        <p:blipFill>
          <a:blip r:embed="rId2" cstate="print"/>
          <a:srcRect/>
          <a:stretch>
            <a:fillRect/>
          </a:stretch>
        </p:blipFill>
        <p:spPr bwMode="auto">
          <a:xfrm>
            <a:off x="683568" y="1412776"/>
            <a:ext cx="7772400" cy="4499202"/>
          </a:xfrm>
          <a:prstGeom prst="rect">
            <a:avLst/>
          </a:prstGeom>
          <a:noFill/>
          <a:ln w="9525">
            <a:noFill/>
            <a:miter lim="800000"/>
            <a:headEnd/>
            <a:tailEnd/>
          </a:ln>
        </p:spPr>
      </p:pic>
      <p:sp>
        <p:nvSpPr>
          <p:cNvPr id="5" name="4 Metin kutusu"/>
          <p:cNvSpPr txBox="1"/>
          <p:nvPr/>
        </p:nvSpPr>
        <p:spPr>
          <a:xfrm>
            <a:off x="395536" y="6021288"/>
            <a:ext cx="8208912" cy="646331"/>
          </a:xfrm>
          <a:prstGeom prst="rect">
            <a:avLst/>
          </a:prstGeom>
          <a:solidFill>
            <a:srgbClr val="9966FF"/>
          </a:solidFill>
        </p:spPr>
        <p:txBody>
          <a:bodyPr wrap="square" rtlCol="0">
            <a:spAutoFit/>
          </a:bodyPr>
          <a:lstStyle/>
          <a:p>
            <a:r>
              <a:rPr lang="tr-TR" dirty="0" smtClean="0"/>
              <a:t>Beyinciğin altında,</a:t>
            </a:r>
            <a:r>
              <a:rPr lang="tr-TR" dirty="0" err="1" smtClean="0"/>
              <a:t>pons</a:t>
            </a:r>
            <a:r>
              <a:rPr lang="tr-TR" dirty="0" smtClean="0"/>
              <a:t> ile omurilik arasında yer alır. Dışta ak madde,içte boz maddeden oluşur.</a:t>
            </a:r>
            <a:endParaRPr lang="tr-TR" dirty="0"/>
          </a:p>
        </p:txBody>
      </p:sp>
      <p:sp>
        <p:nvSpPr>
          <p:cNvPr id="6" name="5 Veri Yer Tutucusu"/>
          <p:cNvSpPr>
            <a:spLocks noGrp="1"/>
          </p:cNvSpPr>
          <p:nvPr>
            <p:ph type="dt" sz="half" idx="10"/>
          </p:nvPr>
        </p:nvSpPr>
        <p:spPr/>
        <p:txBody>
          <a:bodyPr/>
          <a:lstStyle/>
          <a:p>
            <a:fld id="{22751B79-2E14-43E6-99EF-B2B8DC54D0B5}" type="datetime1">
              <a:rPr lang="tr-TR" smtClean="0"/>
              <a:pPr/>
              <a:t>20.12.2015</a:t>
            </a:fld>
            <a:endParaRPr lang="es-ES"/>
          </a:p>
        </p:txBody>
      </p:sp>
      <p:sp>
        <p:nvSpPr>
          <p:cNvPr id="7" name="6 Slayt Numarası Yer Tutucusu"/>
          <p:cNvSpPr>
            <a:spLocks noGrp="1"/>
          </p:cNvSpPr>
          <p:nvPr>
            <p:ph type="sldNum" sz="quarter" idx="12"/>
          </p:nvPr>
        </p:nvSpPr>
        <p:spPr/>
        <p:txBody>
          <a:bodyPr/>
          <a:lstStyle/>
          <a:p>
            <a:fld id="{B3FD3466-513A-4FFD-A312-5ECD2B1BC125}" type="slidenum">
              <a:rPr lang="es-ES" smtClean="0"/>
              <a:pPr/>
              <a:t>82</a:t>
            </a:fld>
            <a:endParaRPr lang="es-ES"/>
          </a:p>
        </p:txBody>
      </p:sp>
      <p:sp>
        <p:nvSpPr>
          <p:cNvPr id="8" name="7 Altbilgi Yer Tutucusu"/>
          <p:cNvSpPr>
            <a:spLocks noGrp="1"/>
          </p:cNvSpPr>
          <p:nvPr>
            <p:ph type="ftr" sz="quarter" idx="11"/>
          </p:nvPr>
        </p:nvSpPr>
        <p:spPr/>
        <p:txBody>
          <a:bodyPr/>
          <a:lstStyle/>
          <a:p>
            <a:r>
              <a:rPr lang="es-ES" smtClean="0"/>
              <a:t>Copyright Tzn Arc</a:t>
            </a:r>
            <a:endParaRPr lang="es-ES"/>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r>
              <a:rPr lang="tr-TR" dirty="0" smtClean="0"/>
              <a:t>OMURİLİK SOĞANI</a:t>
            </a:r>
            <a:endParaRPr lang="tr-TR" dirty="0"/>
          </a:p>
        </p:txBody>
      </p:sp>
      <p:sp>
        <p:nvSpPr>
          <p:cNvPr id="3" name="2 İçerik Yer Tutucusu"/>
          <p:cNvSpPr>
            <a:spLocks noGrp="1"/>
          </p:cNvSpPr>
          <p:nvPr>
            <p:ph sz="quarter" idx="1"/>
          </p:nvPr>
        </p:nvSpPr>
        <p:spPr>
          <a:solidFill>
            <a:schemeClr val="tx2">
              <a:lumMod val="40000"/>
              <a:lumOff val="60000"/>
            </a:schemeClr>
          </a:solidFill>
        </p:spPr>
        <p:txBody>
          <a:bodyPr/>
          <a:lstStyle/>
          <a:p>
            <a:r>
              <a:rPr lang="tr-TR" dirty="0" smtClean="0"/>
              <a:t>Hayati öneminden dolayı HAYAT DÜĞÜM olarak adlandırılır. Solunum,sindirim,dolaşım,salgılama,boşaltım gibi yaşamsal olayların düzenlenmesini,yutma-çiğneme-öksürme-hapşırma gibi refleksleri kontrol eder.</a:t>
            </a:r>
          </a:p>
          <a:p>
            <a:r>
              <a:rPr lang="tr-TR" dirty="0" smtClean="0"/>
              <a:t>Beyin yarım kürelerinden çıkıp vücuda giden motor sinirler burada çaprazlanır.</a:t>
            </a:r>
            <a:endParaRPr lang="tr-TR" dirty="0"/>
          </a:p>
        </p:txBody>
      </p:sp>
      <p:sp>
        <p:nvSpPr>
          <p:cNvPr id="4" name="3 Veri Yer Tutucusu"/>
          <p:cNvSpPr>
            <a:spLocks noGrp="1"/>
          </p:cNvSpPr>
          <p:nvPr>
            <p:ph type="dt" sz="half" idx="10"/>
          </p:nvPr>
        </p:nvSpPr>
        <p:spPr/>
        <p:txBody>
          <a:bodyPr/>
          <a:lstStyle/>
          <a:p>
            <a:fld id="{DFCD3A9A-E423-4D1C-8CCD-A1AF6E40B64D}" type="datetime1">
              <a:rPr lang="tr-TR" smtClean="0"/>
              <a:pPr/>
              <a:t>20.12.2015</a:t>
            </a:fld>
            <a:endParaRPr lang="es-ES"/>
          </a:p>
        </p:txBody>
      </p:sp>
      <p:sp>
        <p:nvSpPr>
          <p:cNvPr id="5" name="4 Slayt Numarası Yer Tutucusu"/>
          <p:cNvSpPr>
            <a:spLocks noGrp="1"/>
          </p:cNvSpPr>
          <p:nvPr>
            <p:ph type="sldNum" sz="quarter" idx="12"/>
          </p:nvPr>
        </p:nvSpPr>
        <p:spPr/>
        <p:txBody>
          <a:bodyPr/>
          <a:lstStyle/>
          <a:p>
            <a:fld id="{B3FD3466-513A-4FFD-A312-5ECD2B1BC125}" type="slidenum">
              <a:rPr lang="es-ES" smtClean="0"/>
              <a:pPr/>
              <a:t>83</a:t>
            </a:fld>
            <a:endParaRPr lang="es-ES"/>
          </a:p>
        </p:txBody>
      </p:sp>
      <p:sp>
        <p:nvSpPr>
          <p:cNvPr id="6" name="5 Altbilgi Yer Tutucusu"/>
          <p:cNvSpPr>
            <a:spLocks noGrp="1"/>
          </p:cNvSpPr>
          <p:nvPr>
            <p:ph type="ftr" sz="quarter" idx="11"/>
          </p:nvPr>
        </p:nvSpPr>
        <p:spPr/>
        <p:txBody>
          <a:bodyPr/>
          <a:lstStyle/>
          <a:p>
            <a:r>
              <a:rPr lang="es-ES" smtClean="0"/>
              <a:t>Copyright Tzn Arc</a:t>
            </a:r>
            <a:endParaRPr lang="es-ES"/>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r>
              <a:rPr lang="tr-TR" dirty="0" smtClean="0"/>
              <a:t>OMURİLİK</a:t>
            </a:r>
            <a:endParaRPr lang="tr-TR" dirty="0"/>
          </a:p>
        </p:txBody>
      </p:sp>
      <p:sp>
        <p:nvSpPr>
          <p:cNvPr id="3" name="2 Veri Yer Tutucusu"/>
          <p:cNvSpPr>
            <a:spLocks noGrp="1"/>
          </p:cNvSpPr>
          <p:nvPr>
            <p:ph type="dt" sz="half" idx="10"/>
          </p:nvPr>
        </p:nvSpPr>
        <p:spPr/>
        <p:txBody>
          <a:bodyPr/>
          <a:lstStyle/>
          <a:p>
            <a:fld id="{9B713E97-8337-45E1-A789-B9CB4738CD4A}" type="datetime1">
              <a:rPr lang="tr-TR" smtClean="0"/>
              <a:pPr/>
              <a:t>20.12.2015</a:t>
            </a:fld>
            <a:endParaRPr lang="tr-TR"/>
          </a:p>
        </p:txBody>
      </p:sp>
      <p:sp>
        <p:nvSpPr>
          <p:cNvPr id="4" name="3 Slayt Numarası Yer Tutucusu"/>
          <p:cNvSpPr>
            <a:spLocks noGrp="1"/>
          </p:cNvSpPr>
          <p:nvPr>
            <p:ph type="sldNum" sz="quarter" idx="12"/>
          </p:nvPr>
        </p:nvSpPr>
        <p:spPr/>
        <p:txBody>
          <a:bodyPr/>
          <a:lstStyle/>
          <a:p>
            <a:fld id="{2A40F5E8-2454-409C-9A23-52A6819FDB7D}" type="slidenum">
              <a:rPr lang="tr-TR" smtClean="0"/>
              <a:pPr/>
              <a:t>84</a:t>
            </a:fld>
            <a:endParaRPr lang="tr-TR"/>
          </a:p>
        </p:txBody>
      </p:sp>
      <p:sp>
        <p:nvSpPr>
          <p:cNvPr id="5" name="4 İçerik Yer Tutucusu"/>
          <p:cNvSpPr>
            <a:spLocks noGrp="1"/>
          </p:cNvSpPr>
          <p:nvPr>
            <p:ph sz="quarter" idx="1"/>
          </p:nvPr>
        </p:nvSpPr>
        <p:spPr>
          <a:solidFill>
            <a:schemeClr val="tx2">
              <a:lumMod val="20000"/>
              <a:lumOff val="80000"/>
            </a:schemeClr>
          </a:solidFill>
        </p:spPr>
        <p:txBody>
          <a:bodyPr/>
          <a:lstStyle/>
          <a:p>
            <a:r>
              <a:rPr lang="tr-TR" dirty="0" smtClean="0"/>
              <a:t>Omurilik, omurilik soğanının alt ucundan başlayarak sırtta omurga kemikleri içinde korunarak uzanan yaklaşık 50 cm uzunluğundaki merkezî sinir sistemi yapısıdır</a:t>
            </a:r>
          </a:p>
          <a:p>
            <a:r>
              <a:rPr lang="tr-TR" dirty="0" smtClean="0"/>
              <a:t>Beyin gibi 3 katlı zarla çevrilidir. Örümceksi zar ve ince zar arasında BOS bulunur.</a:t>
            </a:r>
          </a:p>
          <a:p>
            <a:r>
              <a:rPr lang="tr-TR" dirty="0" smtClean="0"/>
              <a:t>Enine kesitinde dışta ak madde,içte boz madde bulunur.</a:t>
            </a:r>
          </a:p>
          <a:p>
            <a:endParaRPr lang="tr-TR" dirty="0"/>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endParaRPr lang="tr-TR"/>
          </a:p>
        </p:txBody>
      </p:sp>
      <p:sp>
        <p:nvSpPr>
          <p:cNvPr id="3" name="2 Veri Yer Tutucusu"/>
          <p:cNvSpPr>
            <a:spLocks noGrp="1"/>
          </p:cNvSpPr>
          <p:nvPr>
            <p:ph type="dt" sz="half" idx="10"/>
          </p:nvPr>
        </p:nvSpPr>
        <p:spPr/>
        <p:txBody>
          <a:bodyPr/>
          <a:lstStyle/>
          <a:p>
            <a:fld id="{9B713E97-8337-45E1-A789-B9CB4738CD4A}" type="datetime1">
              <a:rPr lang="tr-TR" smtClean="0"/>
              <a:pPr/>
              <a:t>20.12.2015</a:t>
            </a:fld>
            <a:endParaRPr lang="tr-TR"/>
          </a:p>
        </p:txBody>
      </p:sp>
      <p:sp>
        <p:nvSpPr>
          <p:cNvPr id="4" name="3 Slayt Numarası Yer Tutucusu"/>
          <p:cNvSpPr>
            <a:spLocks noGrp="1"/>
          </p:cNvSpPr>
          <p:nvPr>
            <p:ph type="sldNum" sz="quarter" idx="12"/>
          </p:nvPr>
        </p:nvSpPr>
        <p:spPr/>
        <p:txBody>
          <a:bodyPr/>
          <a:lstStyle/>
          <a:p>
            <a:fld id="{2A40F5E8-2454-409C-9A23-52A6819FDB7D}" type="slidenum">
              <a:rPr lang="tr-TR" smtClean="0"/>
              <a:pPr/>
              <a:t>85</a:t>
            </a:fld>
            <a:endParaRPr lang="tr-TR"/>
          </a:p>
        </p:txBody>
      </p:sp>
      <p:sp>
        <p:nvSpPr>
          <p:cNvPr id="5" name="4 İçerik Yer Tutucusu"/>
          <p:cNvSpPr>
            <a:spLocks noGrp="1"/>
          </p:cNvSpPr>
          <p:nvPr>
            <p:ph sz="quarter" idx="1"/>
          </p:nvPr>
        </p:nvSpPr>
        <p:spPr>
          <a:solidFill>
            <a:schemeClr val="accent4">
              <a:lumMod val="60000"/>
              <a:lumOff val="40000"/>
            </a:schemeClr>
          </a:solidFill>
        </p:spPr>
        <p:txBody>
          <a:bodyPr/>
          <a:lstStyle/>
          <a:p>
            <a:r>
              <a:rPr lang="tr-TR" dirty="0" smtClean="0"/>
              <a:t>Omuriliğin enine kesiti alındığında kanatları açık kelebek şekline benzer bir görüntü ortaya çıkar. Omuriliğin arka kısmından çıkan iki kola </a:t>
            </a:r>
            <a:r>
              <a:rPr lang="tr-TR" dirty="0" err="1" smtClean="0"/>
              <a:t>dorsal</a:t>
            </a:r>
            <a:r>
              <a:rPr lang="tr-TR" dirty="0" smtClean="0"/>
              <a:t> (sırt) kök adı verilir. Buradan omuriliğe duyu sinirleri girer. Ön kısmından çıkan iki kola ise </a:t>
            </a:r>
            <a:r>
              <a:rPr lang="tr-TR" dirty="0" err="1" smtClean="0"/>
              <a:t>ventral</a:t>
            </a:r>
            <a:r>
              <a:rPr lang="tr-TR" dirty="0" smtClean="0"/>
              <a:t> (karın) kök adı verilir. Buradan ise motor sinirleri çıkar</a:t>
            </a:r>
            <a:endParaRPr lang="tr-TR" dirty="0"/>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endParaRPr lang="tr-TR"/>
          </a:p>
        </p:txBody>
      </p:sp>
      <p:sp>
        <p:nvSpPr>
          <p:cNvPr id="3" name="2 Veri Yer Tutucusu"/>
          <p:cNvSpPr>
            <a:spLocks noGrp="1"/>
          </p:cNvSpPr>
          <p:nvPr>
            <p:ph type="dt" sz="half" idx="10"/>
          </p:nvPr>
        </p:nvSpPr>
        <p:spPr/>
        <p:txBody>
          <a:bodyPr/>
          <a:lstStyle/>
          <a:p>
            <a:fld id="{9B713E97-8337-45E1-A789-B9CB4738CD4A}" type="datetime1">
              <a:rPr lang="tr-TR" smtClean="0"/>
              <a:pPr/>
              <a:t>20.12.2015</a:t>
            </a:fld>
            <a:endParaRPr lang="tr-TR"/>
          </a:p>
        </p:txBody>
      </p:sp>
      <p:sp>
        <p:nvSpPr>
          <p:cNvPr id="4" name="3 Slayt Numarası Yer Tutucusu"/>
          <p:cNvSpPr>
            <a:spLocks noGrp="1"/>
          </p:cNvSpPr>
          <p:nvPr>
            <p:ph type="sldNum" sz="quarter" idx="12"/>
          </p:nvPr>
        </p:nvSpPr>
        <p:spPr/>
        <p:txBody>
          <a:bodyPr/>
          <a:lstStyle/>
          <a:p>
            <a:fld id="{2A40F5E8-2454-409C-9A23-52A6819FDB7D}" type="slidenum">
              <a:rPr lang="tr-TR" smtClean="0"/>
              <a:pPr/>
              <a:t>86</a:t>
            </a:fld>
            <a:endParaRPr lang="tr-TR"/>
          </a:p>
        </p:txBody>
      </p:sp>
      <p:pic>
        <p:nvPicPr>
          <p:cNvPr id="8194" name="Picture 2"/>
          <p:cNvPicPr>
            <a:picLocks noGrp="1" noChangeAspect="1" noChangeArrowheads="1"/>
          </p:cNvPicPr>
          <p:nvPr>
            <p:ph sz="quarter" idx="1"/>
          </p:nvPr>
        </p:nvPicPr>
        <p:blipFill>
          <a:blip r:embed="rId2" cstate="print"/>
          <a:srcRect/>
          <a:stretch>
            <a:fillRect/>
          </a:stretch>
        </p:blipFill>
        <p:spPr bwMode="auto">
          <a:xfrm>
            <a:off x="1072414" y="420623"/>
            <a:ext cx="7460026" cy="5941103"/>
          </a:xfrm>
          <a:prstGeom prst="rect">
            <a:avLst/>
          </a:prstGeom>
          <a:noFill/>
          <a:ln w="9525">
            <a:noFill/>
            <a:miter lim="800000"/>
            <a:headEnd/>
            <a:tailEnd/>
          </a:ln>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endParaRPr lang="tr-TR"/>
          </a:p>
        </p:txBody>
      </p:sp>
      <p:pic>
        <p:nvPicPr>
          <p:cNvPr id="4099" name="Picture 3"/>
          <p:cNvPicPr>
            <a:picLocks noGrp="1" noChangeAspect="1" noChangeArrowheads="1"/>
          </p:cNvPicPr>
          <p:nvPr>
            <p:ph sz="quarter" idx="1"/>
          </p:nvPr>
        </p:nvPicPr>
        <p:blipFill>
          <a:blip r:embed="rId2" cstate="print"/>
          <a:srcRect/>
          <a:stretch>
            <a:fillRect/>
          </a:stretch>
        </p:blipFill>
        <p:spPr bwMode="auto">
          <a:xfrm>
            <a:off x="611560" y="332655"/>
            <a:ext cx="8136904" cy="5037653"/>
          </a:xfrm>
          <a:prstGeom prst="rect">
            <a:avLst/>
          </a:prstGeom>
          <a:noFill/>
          <a:ln w="9525">
            <a:noFill/>
            <a:miter lim="800000"/>
            <a:headEnd/>
            <a:tailEnd/>
          </a:ln>
        </p:spPr>
      </p:pic>
      <p:sp>
        <p:nvSpPr>
          <p:cNvPr id="7" name="6 Metin kutusu"/>
          <p:cNvSpPr txBox="1"/>
          <p:nvPr/>
        </p:nvSpPr>
        <p:spPr>
          <a:xfrm>
            <a:off x="251520" y="5517232"/>
            <a:ext cx="8568952" cy="1200329"/>
          </a:xfrm>
          <a:prstGeom prst="rect">
            <a:avLst/>
          </a:prstGeom>
          <a:solidFill>
            <a:schemeClr val="accent1">
              <a:lumMod val="40000"/>
              <a:lumOff val="60000"/>
            </a:schemeClr>
          </a:solidFill>
        </p:spPr>
        <p:txBody>
          <a:bodyPr wrap="square" rtlCol="0">
            <a:spAutoFit/>
          </a:bodyPr>
          <a:lstStyle/>
          <a:p>
            <a:r>
              <a:rPr lang="tr-TR" dirty="0" smtClean="0"/>
              <a:t>Boz maddeden 2 çift sinir çıkar.</a:t>
            </a:r>
            <a:r>
              <a:rPr lang="tr-TR" dirty="0" err="1" smtClean="0"/>
              <a:t>Spinal</a:t>
            </a:r>
            <a:r>
              <a:rPr lang="tr-TR" dirty="0" smtClean="0"/>
              <a:t> sinirlerin omurilikten çıktıkları yerlere kök denir. Ön kök (</a:t>
            </a:r>
            <a:r>
              <a:rPr lang="tr-TR" dirty="0" err="1" smtClean="0"/>
              <a:t>ventral</a:t>
            </a:r>
            <a:r>
              <a:rPr lang="tr-TR" dirty="0" smtClean="0"/>
              <a:t>) motor nöronlar; arka kök (</a:t>
            </a:r>
            <a:r>
              <a:rPr lang="tr-TR" dirty="0" err="1" smtClean="0"/>
              <a:t>dorsal</a:t>
            </a:r>
            <a:r>
              <a:rPr lang="tr-TR" dirty="0" smtClean="0"/>
              <a:t>) duyu nöronlardan oluşur.</a:t>
            </a:r>
          </a:p>
          <a:p>
            <a:r>
              <a:rPr lang="tr-TR" dirty="0" smtClean="0"/>
              <a:t>Duyu nöronlarının çoğu beyne ulaşmadan önce omurilik içinde çapraz yaparken motor nöronlar omurilik soğanında çapraz yapar.</a:t>
            </a:r>
            <a:endParaRPr lang="tr-TR" dirty="0"/>
          </a:p>
        </p:txBody>
      </p:sp>
      <p:sp>
        <p:nvSpPr>
          <p:cNvPr id="5" name="4 Veri Yer Tutucusu"/>
          <p:cNvSpPr>
            <a:spLocks noGrp="1"/>
          </p:cNvSpPr>
          <p:nvPr>
            <p:ph type="dt" sz="half" idx="10"/>
          </p:nvPr>
        </p:nvSpPr>
        <p:spPr/>
        <p:txBody>
          <a:bodyPr/>
          <a:lstStyle/>
          <a:p>
            <a:fld id="{CD18B156-4AA5-4CA2-97CC-2264630781B1}" type="datetime1">
              <a:rPr lang="tr-TR" smtClean="0"/>
              <a:pPr/>
              <a:t>20.12.2015</a:t>
            </a:fld>
            <a:endParaRPr lang="es-ES"/>
          </a:p>
        </p:txBody>
      </p:sp>
      <p:sp>
        <p:nvSpPr>
          <p:cNvPr id="6" name="5 Slayt Numarası Yer Tutucusu"/>
          <p:cNvSpPr>
            <a:spLocks noGrp="1"/>
          </p:cNvSpPr>
          <p:nvPr>
            <p:ph type="sldNum" sz="quarter" idx="12"/>
          </p:nvPr>
        </p:nvSpPr>
        <p:spPr/>
        <p:txBody>
          <a:bodyPr/>
          <a:lstStyle/>
          <a:p>
            <a:fld id="{B3FD3466-513A-4FFD-A312-5ECD2B1BC125}" type="slidenum">
              <a:rPr lang="es-ES" smtClean="0"/>
              <a:pPr/>
              <a:t>87</a:t>
            </a:fld>
            <a:endParaRPr lang="es-ES"/>
          </a:p>
        </p:txBody>
      </p:sp>
      <p:sp>
        <p:nvSpPr>
          <p:cNvPr id="8" name="7 Altbilgi Yer Tutucusu"/>
          <p:cNvSpPr>
            <a:spLocks noGrp="1"/>
          </p:cNvSpPr>
          <p:nvPr>
            <p:ph type="ftr" sz="quarter" idx="11"/>
          </p:nvPr>
        </p:nvSpPr>
        <p:spPr/>
        <p:txBody>
          <a:bodyPr/>
          <a:lstStyle/>
          <a:p>
            <a:r>
              <a:rPr lang="es-ES" smtClean="0"/>
              <a:t>Copyright Tzn Arc</a:t>
            </a:r>
            <a:endParaRPr lang="es-ES"/>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r>
              <a:rPr lang="tr-TR" dirty="0" smtClean="0"/>
              <a:t>GÖREVLERİ</a:t>
            </a:r>
            <a:endParaRPr lang="tr-TR" dirty="0"/>
          </a:p>
        </p:txBody>
      </p:sp>
      <p:sp>
        <p:nvSpPr>
          <p:cNvPr id="3" name="2 İçerik Yer Tutucusu"/>
          <p:cNvSpPr>
            <a:spLocks noGrp="1"/>
          </p:cNvSpPr>
          <p:nvPr>
            <p:ph sz="quarter" idx="1"/>
          </p:nvPr>
        </p:nvSpPr>
        <p:spPr/>
        <p:txBody>
          <a:bodyPr/>
          <a:lstStyle/>
          <a:p>
            <a:r>
              <a:rPr lang="tr-TR" dirty="0" smtClean="0"/>
              <a:t>Beyin ile çevresel sinir sistemi arasındaki bağlantıyı sağlamak</a:t>
            </a:r>
          </a:p>
          <a:p>
            <a:r>
              <a:rPr lang="tr-TR" dirty="0" smtClean="0"/>
              <a:t>Refleksleri yönetir ve kontrol eder.</a:t>
            </a:r>
          </a:p>
          <a:p>
            <a:r>
              <a:rPr lang="tr-TR" dirty="0" smtClean="0"/>
              <a:t>REFLEKS: Vücudun uyarı etkisiyle istemsiz olarak verilen fizyolojik tepkileridir.</a:t>
            </a:r>
          </a:p>
          <a:p>
            <a:r>
              <a:rPr lang="tr-TR" dirty="0" smtClean="0"/>
              <a:t>Bir refleksin oluşumunda </a:t>
            </a:r>
            <a:r>
              <a:rPr lang="tr-TR" dirty="0" err="1" smtClean="0"/>
              <a:t>impulsların</a:t>
            </a:r>
            <a:r>
              <a:rPr lang="tr-TR" dirty="0" smtClean="0"/>
              <a:t> izlediği yola REFLEKS YAYI denir. Bir refleks yayında en az 2 çeşit nöron bulunur.</a:t>
            </a:r>
          </a:p>
          <a:p>
            <a:r>
              <a:rPr lang="tr-TR" dirty="0" smtClean="0"/>
              <a:t>Reseptörler uyarıyı </a:t>
            </a:r>
            <a:r>
              <a:rPr lang="tr-TR" b="1" dirty="0" smtClean="0"/>
              <a:t>duyu nöron</a:t>
            </a:r>
            <a:r>
              <a:rPr lang="tr-TR" dirty="0" smtClean="0"/>
              <a:t>a aktarır.Duyu nöronu </a:t>
            </a:r>
            <a:r>
              <a:rPr lang="tr-TR" dirty="0" err="1" smtClean="0"/>
              <a:t>impulsu</a:t>
            </a:r>
            <a:r>
              <a:rPr lang="tr-TR" dirty="0" smtClean="0"/>
              <a:t> omurilikteki </a:t>
            </a:r>
            <a:r>
              <a:rPr lang="tr-TR" b="1" dirty="0" smtClean="0"/>
              <a:t>ara nöron</a:t>
            </a:r>
            <a:r>
              <a:rPr lang="tr-TR" dirty="0" smtClean="0"/>
              <a:t>a taşır.Ara nöron değerlendirmeyi yapar ve sonucu </a:t>
            </a:r>
            <a:r>
              <a:rPr lang="tr-TR" b="1" dirty="0" smtClean="0"/>
              <a:t>motor nöron</a:t>
            </a:r>
            <a:r>
              <a:rPr lang="tr-TR" dirty="0" smtClean="0"/>
              <a:t>a aktarır.</a:t>
            </a:r>
            <a:endParaRPr lang="tr-TR" dirty="0"/>
          </a:p>
        </p:txBody>
      </p:sp>
      <p:sp>
        <p:nvSpPr>
          <p:cNvPr id="4" name="3 Veri Yer Tutucusu"/>
          <p:cNvSpPr>
            <a:spLocks noGrp="1"/>
          </p:cNvSpPr>
          <p:nvPr>
            <p:ph type="dt" sz="half" idx="10"/>
          </p:nvPr>
        </p:nvSpPr>
        <p:spPr/>
        <p:txBody>
          <a:bodyPr/>
          <a:lstStyle/>
          <a:p>
            <a:fld id="{40B57981-681E-44DA-8AD4-852924126DA4}" type="datetime1">
              <a:rPr lang="tr-TR" smtClean="0"/>
              <a:pPr/>
              <a:t>20.12.2015</a:t>
            </a:fld>
            <a:endParaRPr lang="es-ES"/>
          </a:p>
        </p:txBody>
      </p:sp>
      <p:sp>
        <p:nvSpPr>
          <p:cNvPr id="5" name="4 Slayt Numarası Yer Tutucusu"/>
          <p:cNvSpPr>
            <a:spLocks noGrp="1"/>
          </p:cNvSpPr>
          <p:nvPr>
            <p:ph type="sldNum" sz="quarter" idx="12"/>
          </p:nvPr>
        </p:nvSpPr>
        <p:spPr/>
        <p:txBody>
          <a:bodyPr/>
          <a:lstStyle/>
          <a:p>
            <a:fld id="{B3FD3466-513A-4FFD-A312-5ECD2B1BC125}" type="slidenum">
              <a:rPr lang="es-ES" smtClean="0"/>
              <a:pPr/>
              <a:t>88</a:t>
            </a:fld>
            <a:endParaRPr lang="es-ES"/>
          </a:p>
        </p:txBody>
      </p:sp>
      <p:sp>
        <p:nvSpPr>
          <p:cNvPr id="6" name="5 Altbilgi Yer Tutucusu"/>
          <p:cNvSpPr>
            <a:spLocks noGrp="1"/>
          </p:cNvSpPr>
          <p:nvPr>
            <p:ph type="ftr" sz="quarter" idx="11"/>
          </p:nvPr>
        </p:nvSpPr>
        <p:spPr/>
        <p:txBody>
          <a:bodyPr/>
          <a:lstStyle/>
          <a:p>
            <a:r>
              <a:rPr lang="es-ES" smtClean="0"/>
              <a:t>Copyright Tzn Arc</a:t>
            </a:r>
            <a:endParaRPr lang="es-ES"/>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endParaRPr lang="tr-TR"/>
          </a:p>
        </p:txBody>
      </p:sp>
      <p:sp>
        <p:nvSpPr>
          <p:cNvPr id="3" name="2 Veri Yer Tutucusu"/>
          <p:cNvSpPr>
            <a:spLocks noGrp="1"/>
          </p:cNvSpPr>
          <p:nvPr>
            <p:ph type="dt" sz="half" idx="10"/>
          </p:nvPr>
        </p:nvSpPr>
        <p:spPr/>
        <p:txBody>
          <a:bodyPr/>
          <a:lstStyle/>
          <a:p>
            <a:fld id="{9B713E97-8337-45E1-A789-B9CB4738CD4A}" type="datetime1">
              <a:rPr lang="tr-TR" smtClean="0"/>
              <a:pPr/>
              <a:t>20.12.2015</a:t>
            </a:fld>
            <a:endParaRPr lang="tr-TR"/>
          </a:p>
        </p:txBody>
      </p:sp>
      <p:sp>
        <p:nvSpPr>
          <p:cNvPr id="4" name="3 Slayt Numarası Yer Tutucusu"/>
          <p:cNvSpPr>
            <a:spLocks noGrp="1"/>
          </p:cNvSpPr>
          <p:nvPr>
            <p:ph type="sldNum" sz="quarter" idx="12"/>
          </p:nvPr>
        </p:nvSpPr>
        <p:spPr/>
        <p:txBody>
          <a:bodyPr/>
          <a:lstStyle/>
          <a:p>
            <a:fld id="{2A40F5E8-2454-409C-9A23-52A6819FDB7D}" type="slidenum">
              <a:rPr lang="tr-TR" smtClean="0"/>
              <a:pPr/>
              <a:t>89</a:t>
            </a:fld>
            <a:endParaRPr lang="tr-TR"/>
          </a:p>
        </p:txBody>
      </p:sp>
      <p:pic>
        <p:nvPicPr>
          <p:cNvPr id="9218" name="Picture 2"/>
          <p:cNvPicPr>
            <a:picLocks noGrp="1" noChangeAspect="1" noChangeArrowheads="1"/>
          </p:cNvPicPr>
          <p:nvPr>
            <p:ph sz="quarter" idx="1"/>
          </p:nvPr>
        </p:nvPicPr>
        <p:blipFill>
          <a:blip r:embed="rId2" cstate="print"/>
          <a:srcRect/>
          <a:stretch>
            <a:fillRect/>
          </a:stretch>
        </p:blipFill>
        <p:spPr bwMode="auto">
          <a:xfrm>
            <a:off x="971600" y="0"/>
            <a:ext cx="7128792" cy="6424246"/>
          </a:xfrm>
          <a:prstGeom prst="rect">
            <a:avLst/>
          </a:prstGeom>
          <a:noFill/>
          <a:ln w="9525">
            <a:noFill/>
            <a:miter lim="800000"/>
            <a:headEnd/>
            <a:tailEnd/>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endParaRPr lang="tr-TR"/>
          </a:p>
        </p:txBody>
      </p:sp>
      <p:sp>
        <p:nvSpPr>
          <p:cNvPr id="3" name="2 Veri Yer Tutucusu"/>
          <p:cNvSpPr>
            <a:spLocks noGrp="1"/>
          </p:cNvSpPr>
          <p:nvPr>
            <p:ph type="dt" sz="half" idx="10"/>
          </p:nvPr>
        </p:nvSpPr>
        <p:spPr/>
        <p:txBody>
          <a:bodyPr/>
          <a:lstStyle/>
          <a:p>
            <a:fld id="{9B713E97-8337-45E1-A789-B9CB4738CD4A}" type="datetime1">
              <a:rPr lang="tr-TR" smtClean="0"/>
              <a:pPr/>
              <a:t>20.12.2015</a:t>
            </a:fld>
            <a:endParaRPr lang="tr-TR"/>
          </a:p>
        </p:txBody>
      </p:sp>
      <p:sp>
        <p:nvSpPr>
          <p:cNvPr id="4" name="3 Slayt Numarası Yer Tutucusu"/>
          <p:cNvSpPr>
            <a:spLocks noGrp="1"/>
          </p:cNvSpPr>
          <p:nvPr>
            <p:ph type="sldNum" sz="quarter" idx="12"/>
          </p:nvPr>
        </p:nvSpPr>
        <p:spPr/>
        <p:txBody>
          <a:bodyPr/>
          <a:lstStyle/>
          <a:p>
            <a:fld id="{2A40F5E8-2454-409C-9A23-52A6819FDB7D}" type="slidenum">
              <a:rPr lang="tr-TR" smtClean="0"/>
              <a:pPr/>
              <a:t>9</a:t>
            </a:fld>
            <a:endParaRPr lang="tr-TR"/>
          </a:p>
        </p:txBody>
      </p:sp>
      <p:pic>
        <p:nvPicPr>
          <p:cNvPr id="6" name="Picture 4"/>
          <p:cNvPicPr>
            <a:picLocks noGrp="1" noChangeAspect="1" noChangeArrowheads="1"/>
          </p:cNvPicPr>
          <p:nvPr>
            <p:ph sz="quarter" idx="1"/>
          </p:nvPr>
        </p:nvPicPr>
        <p:blipFill>
          <a:blip r:embed="rId2" cstate="print"/>
          <a:srcRect/>
          <a:stretch>
            <a:fillRect/>
          </a:stretch>
        </p:blipFill>
        <p:spPr bwMode="auto">
          <a:xfrm>
            <a:off x="1547664" y="188640"/>
            <a:ext cx="5760640" cy="6441147"/>
          </a:xfrm>
          <a:prstGeom prst="rect">
            <a:avLst/>
          </a:prstGeom>
          <a:noFill/>
          <a:ln w="9525">
            <a:noFill/>
            <a:miter lim="800000"/>
            <a:headEnd/>
            <a:tailEnd/>
          </a:ln>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r>
              <a:rPr lang="tr-TR" dirty="0" smtClean="0"/>
              <a:t>REFLEKS</a:t>
            </a:r>
            <a:endParaRPr lang="tr-TR" dirty="0"/>
          </a:p>
        </p:txBody>
      </p:sp>
      <p:sp>
        <p:nvSpPr>
          <p:cNvPr id="3" name="2 İçerik Yer Tutucusu"/>
          <p:cNvSpPr>
            <a:spLocks noGrp="1"/>
          </p:cNvSpPr>
          <p:nvPr>
            <p:ph sz="quarter" idx="1"/>
          </p:nvPr>
        </p:nvSpPr>
        <p:spPr>
          <a:solidFill>
            <a:schemeClr val="accent1">
              <a:lumMod val="20000"/>
              <a:lumOff val="80000"/>
            </a:schemeClr>
          </a:solidFill>
        </p:spPr>
        <p:txBody>
          <a:bodyPr/>
          <a:lstStyle/>
          <a:p>
            <a:r>
              <a:rPr lang="tr-TR" dirty="0" smtClean="0"/>
              <a:t>Refleks yayında </a:t>
            </a:r>
            <a:r>
              <a:rPr lang="tr-TR" dirty="0" err="1" smtClean="0"/>
              <a:t>impulslar</a:t>
            </a:r>
            <a:r>
              <a:rPr lang="tr-TR" dirty="0" smtClean="0"/>
              <a:t> önce omuriliğe,daha sonra beyne geçer. Beyin,refleksle meydana gelen olayların ancak sonucundan haberdar olur.</a:t>
            </a:r>
          </a:p>
          <a:p>
            <a:r>
              <a:rPr lang="tr-TR" dirty="0" smtClean="0"/>
              <a:t>BASİT REFLEKS: Diz kapağı refleksi en basit reflekstir. Duyu ve motor nöron olmak üzere 2 çeşit nöron görev yapar</a:t>
            </a:r>
          </a:p>
          <a:p>
            <a:r>
              <a:rPr lang="tr-TR" dirty="0" smtClean="0"/>
              <a:t>Üç nöronlu reflekse örnek: Ayağın sivri cisme basıldığında yukarı çekilmesi</a:t>
            </a:r>
            <a:endParaRPr lang="tr-TR" dirty="0"/>
          </a:p>
        </p:txBody>
      </p:sp>
      <p:sp>
        <p:nvSpPr>
          <p:cNvPr id="4" name="3 Veri Yer Tutucusu"/>
          <p:cNvSpPr>
            <a:spLocks noGrp="1"/>
          </p:cNvSpPr>
          <p:nvPr>
            <p:ph type="dt" sz="half" idx="10"/>
          </p:nvPr>
        </p:nvSpPr>
        <p:spPr/>
        <p:txBody>
          <a:bodyPr/>
          <a:lstStyle/>
          <a:p>
            <a:fld id="{D7BB9453-D1D4-4868-91F8-6FC479AE53FD}" type="datetime1">
              <a:rPr lang="tr-TR" smtClean="0"/>
              <a:pPr/>
              <a:t>20.12.2015</a:t>
            </a:fld>
            <a:endParaRPr lang="es-ES"/>
          </a:p>
        </p:txBody>
      </p:sp>
      <p:sp>
        <p:nvSpPr>
          <p:cNvPr id="5" name="4 Slayt Numarası Yer Tutucusu"/>
          <p:cNvSpPr>
            <a:spLocks noGrp="1"/>
          </p:cNvSpPr>
          <p:nvPr>
            <p:ph type="sldNum" sz="quarter" idx="12"/>
          </p:nvPr>
        </p:nvSpPr>
        <p:spPr/>
        <p:txBody>
          <a:bodyPr/>
          <a:lstStyle/>
          <a:p>
            <a:fld id="{B3FD3466-513A-4FFD-A312-5ECD2B1BC125}" type="slidenum">
              <a:rPr lang="es-ES" smtClean="0"/>
              <a:pPr/>
              <a:t>90</a:t>
            </a:fld>
            <a:endParaRPr lang="es-ES"/>
          </a:p>
        </p:txBody>
      </p:sp>
      <p:sp>
        <p:nvSpPr>
          <p:cNvPr id="6" name="5 Altbilgi Yer Tutucusu"/>
          <p:cNvSpPr>
            <a:spLocks noGrp="1"/>
          </p:cNvSpPr>
          <p:nvPr>
            <p:ph type="ftr" sz="quarter" idx="11"/>
          </p:nvPr>
        </p:nvSpPr>
        <p:spPr/>
        <p:txBody>
          <a:bodyPr/>
          <a:lstStyle/>
          <a:p>
            <a:r>
              <a:rPr lang="es-ES" smtClean="0"/>
              <a:t>Copyright Tzn Arc</a:t>
            </a:r>
            <a:endParaRPr lang="es-ES"/>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endParaRPr lang="tr-TR"/>
          </a:p>
        </p:txBody>
      </p:sp>
      <p:pic>
        <p:nvPicPr>
          <p:cNvPr id="11266" name="Picture 2"/>
          <p:cNvPicPr>
            <a:picLocks noGrp="1" noChangeAspect="1" noChangeArrowheads="1"/>
          </p:cNvPicPr>
          <p:nvPr>
            <p:ph sz="quarter" idx="1"/>
          </p:nvPr>
        </p:nvPicPr>
        <p:blipFill>
          <a:blip r:embed="rId2" cstate="print"/>
          <a:srcRect/>
          <a:stretch>
            <a:fillRect/>
          </a:stretch>
        </p:blipFill>
        <p:spPr bwMode="auto">
          <a:xfrm>
            <a:off x="353296" y="92778"/>
            <a:ext cx="8467175" cy="6504574"/>
          </a:xfrm>
          <a:prstGeom prst="rect">
            <a:avLst/>
          </a:prstGeom>
          <a:noFill/>
          <a:ln w="9525">
            <a:noFill/>
            <a:miter lim="800000"/>
            <a:headEnd/>
            <a:tailEnd/>
          </a:ln>
        </p:spPr>
      </p:pic>
      <p:sp>
        <p:nvSpPr>
          <p:cNvPr id="4" name="3 Veri Yer Tutucusu"/>
          <p:cNvSpPr>
            <a:spLocks noGrp="1"/>
          </p:cNvSpPr>
          <p:nvPr>
            <p:ph type="dt" sz="half" idx="10"/>
          </p:nvPr>
        </p:nvSpPr>
        <p:spPr/>
        <p:txBody>
          <a:bodyPr/>
          <a:lstStyle/>
          <a:p>
            <a:fld id="{55987778-E19C-4E2E-A96B-1E3DB31B7DAB}" type="datetime1">
              <a:rPr lang="tr-TR" smtClean="0"/>
              <a:pPr/>
              <a:t>20.12.2015</a:t>
            </a:fld>
            <a:endParaRPr lang="es-ES"/>
          </a:p>
        </p:txBody>
      </p:sp>
      <p:sp>
        <p:nvSpPr>
          <p:cNvPr id="5" name="4 Slayt Numarası Yer Tutucusu"/>
          <p:cNvSpPr>
            <a:spLocks noGrp="1"/>
          </p:cNvSpPr>
          <p:nvPr>
            <p:ph type="sldNum" sz="quarter" idx="12"/>
          </p:nvPr>
        </p:nvSpPr>
        <p:spPr/>
        <p:txBody>
          <a:bodyPr/>
          <a:lstStyle/>
          <a:p>
            <a:fld id="{B3FD3466-513A-4FFD-A312-5ECD2B1BC125}" type="slidenum">
              <a:rPr lang="es-ES" smtClean="0"/>
              <a:pPr/>
              <a:t>91</a:t>
            </a:fld>
            <a:endParaRPr lang="es-ES"/>
          </a:p>
        </p:txBody>
      </p:sp>
      <p:sp>
        <p:nvSpPr>
          <p:cNvPr id="6" name="5 Altbilgi Yer Tutucusu"/>
          <p:cNvSpPr>
            <a:spLocks noGrp="1"/>
          </p:cNvSpPr>
          <p:nvPr>
            <p:ph type="ftr" sz="quarter" idx="11"/>
          </p:nvPr>
        </p:nvSpPr>
        <p:spPr/>
        <p:txBody>
          <a:bodyPr/>
          <a:lstStyle/>
          <a:p>
            <a:r>
              <a:rPr lang="es-ES" smtClean="0"/>
              <a:t>Copyright Tzn Arc</a:t>
            </a:r>
            <a:endParaRPr lang="es-ES"/>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r>
              <a:rPr lang="tr-TR" dirty="0" smtClean="0"/>
              <a:t>REFLEKS ÇEŞİTLERİ</a:t>
            </a:r>
            <a:endParaRPr lang="tr-TR" dirty="0"/>
          </a:p>
        </p:txBody>
      </p:sp>
      <p:sp>
        <p:nvSpPr>
          <p:cNvPr id="3" name="2 İçerik Yer Tutucusu"/>
          <p:cNvSpPr>
            <a:spLocks noGrp="1"/>
          </p:cNvSpPr>
          <p:nvPr>
            <p:ph sz="quarter" idx="1"/>
          </p:nvPr>
        </p:nvSpPr>
        <p:spPr>
          <a:solidFill>
            <a:schemeClr val="accent3">
              <a:lumMod val="40000"/>
              <a:lumOff val="60000"/>
            </a:schemeClr>
          </a:solidFill>
        </p:spPr>
        <p:txBody>
          <a:bodyPr/>
          <a:lstStyle/>
          <a:p>
            <a:r>
              <a:rPr lang="tr-TR" dirty="0" smtClean="0"/>
              <a:t>KALITSAL REFLEKS: Emme,diz kapağı refleksi,</a:t>
            </a:r>
            <a:r>
              <a:rPr lang="tr-TR" dirty="0" err="1" smtClean="0"/>
              <a:t>peristalsis</a:t>
            </a:r>
            <a:r>
              <a:rPr lang="tr-TR" dirty="0" smtClean="0"/>
              <a:t> hareketler,göz kırpma,hapşırma,öksürme,solunum hareketleri gibi doğuştan var olan reflekslerdir.</a:t>
            </a:r>
          </a:p>
          <a:p>
            <a:r>
              <a:rPr lang="tr-TR" dirty="0" smtClean="0"/>
              <a:t>KOŞULLU(ŞARTLI,KAZANILMIŞ) REFLEKS: Uyarının tekrarlanmasıyla sonradan kazanılan,öğrenilen refleksler. Bisiklete binmek,araba kullanmak,yüzmek,yürümek,dans etmek, vb..</a:t>
            </a:r>
            <a:endParaRPr lang="tr-TR" dirty="0"/>
          </a:p>
        </p:txBody>
      </p:sp>
      <p:sp>
        <p:nvSpPr>
          <p:cNvPr id="4" name="3 Veri Yer Tutucusu"/>
          <p:cNvSpPr>
            <a:spLocks noGrp="1"/>
          </p:cNvSpPr>
          <p:nvPr>
            <p:ph type="dt" sz="half" idx="10"/>
          </p:nvPr>
        </p:nvSpPr>
        <p:spPr/>
        <p:txBody>
          <a:bodyPr/>
          <a:lstStyle/>
          <a:p>
            <a:fld id="{1F3FD672-8CE4-4389-963A-56FCD11F2EBF}" type="datetime1">
              <a:rPr lang="tr-TR" smtClean="0"/>
              <a:pPr/>
              <a:t>20.12.2015</a:t>
            </a:fld>
            <a:endParaRPr lang="es-ES"/>
          </a:p>
        </p:txBody>
      </p:sp>
      <p:sp>
        <p:nvSpPr>
          <p:cNvPr id="5" name="4 Slayt Numarası Yer Tutucusu"/>
          <p:cNvSpPr>
            <a:spLocks noGrp="1"/>
          </p:cNvSpPr>
          <p:nvPr>
            <p:ph type="sldNum" sz="quarter" idx="12"/>
          </p:nvPr>
        </p:nvSpPr>
        <p:spPr/>
        <p:txBody>
          <a:bodyPr/>
          <a:lstStyle/>
          <a:p>
            <a:fld id="{B3FD3466-513A-4FFD-A312-5ECD2B1BC125}" type="slidenum">
              <a:rPr lang="es-ES" smtClean="0"/>
              <a:pPr/>
              <a:t>92</a:t>
            </a:fld>
            <a:endParaRPr lang="es-ES"/>
          </a:p>
        </p:txBody>
      </p:sp>
      <p:sp>
        <p:nvSpPr>
          <p:cNvPr id="6" name="5 Altbilgi Yer Tutucusu"/>
          <p:cNvSpPr>
            <a:spLocks noGrp="1"/>
          </p:cNvSpPr>
          <p:nvPr>
            <p:ph type="ftr" sz="quarter" idx="11"/>
          </p:nvPr>
        </p:nvSpPr>
        <p:spPr/>
        <p:txBody>
          <a:bodyPr/>
          <a:lstStyle/>
          <a:p>
            <a:r>
              <a:rPr lang="es-ES" smtClean="0"/>
              <a:t>Copyright Tzn Arc</a:t>
            </a:r>
            <a:endParaRPr lang="es-ES"/>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r>
              <a:rPr lang="tr-TR" dirty="0" smtClean="0"/>
              <a:t>ÇEVRESEL SİNİR SİSTEMİ</a:t>
            </a:r>
            <a:endParaRPr lang="tr-TR" dirty="0"/>
          </a:p>
        </p:txBody>
      </p:sp>
      <p:sp>
        <p:nvSpPr>
          <p:cNvPr id="3" name="2 İçerik Yer Tutucusu"/>
          <p:cNvSpPr>
            <a:spLocks noGrp="1"/>
          </p:cNvSpPr>
          <p:nvPr>
            <p:ph sz="quarter" idx="1"/>
          </p:nvPr>
        </p:nvSpPr>
        <p:spPr>
          <a:solidFill>
            <a:schemeClr val="accent3">
              <a:lumMod val="40000"/>
              <a:lumOff val="60000"/>
            </a:schemeClr>
          </a:solidFill>
        </p:spPr>
        <p:txBody>
          <a:bodyPr/>
          <a:lstStyle/>
          <a:p>
            <a:r>
              <a:rPr lang="tr-TR" dirty="0" smtClean="0"/>
              <a:t>Beyin ve omurilikten çıkarak vücuda dağılan sinirlerdir.Omurilik ve kafa sinirleri nöron uzantılarının oluşturduğu lif şeklindeki yapılardır. Omurilik sinirleri 31 çifttir ve duyu-motor nöronlardan oluşur. Kafa sinirleri de duyu ve motor nöronlarından oluşur ve 12 çifttir.</a:t>
            </a:r>
          </a:p>
          <a:p>
            <a:r>
              <a:rPr lang="tr-TR" dirty="0" err="1" smtClean="0"/>
              <a:t>Vagus</a:t>
            </a:r>
            <a:r>
              <a:rPr lang="tr-TR" dirty="0" smtClean="0"/>
              <a:t> 10.kafa siniridir ve iç organların çalışmasını düzenler</a:t>
            </a:r>
          </a:p>
          <a:p>
            <a:endParaRPr lang="tr-TR" dirty="0"/>
          </a:p>
        </p:txBody>
      </p:sp>
      <p:sp>
        <p:nvSpPr>
          <p:cNvPr id="4" name="3 Veri Yer Tutucusu"/>
          <p:cNvSpPr>
            <a:spLocks noGrp="1"/>
          </p:cNvSpPr>
          <p:nvPr>
            <p:ph type="dt" sz="half" idx="10"/>
          </p:nvPr>
        </p:nvSpPr>
        <p:spPr/>
        <p:txBody>
          <a:bodyPr/>
          <a:lstStyle/>
          <a:p>
            <a:fld id="{E8B5F14C-F147-450D-8D52-AE4014F3A1B0}" type="datetime1">
              <a:rPr lang="tr-TR" smtClean="0"/>
              <a:pPr/>
              <a:t>20.12.2015</a:t>
            </a:fld>
            <a:endParaRPr lang="es-ES"/>
          </a:p>
        </p:txBody>
      </p:sp>
      <p:sp>
        <p:nvSpPr>
          <p:cNvPr id="5" name="4 Slayt Numarası Yer Tutucusu"/>
          <p:cNvSpPr>
            <a:spLocks noGrp="1"/>
          </p:cNvSpPr>
          <p:nvPr>
            <p:ph type="sldNum" sz="quarter" idx="12"/>
          </p:nvPr>
        </p:nvSpPr>
        <p:spPr/>
        <p:txBody>
          <a:bodyPr/>
          <a:lstStyle/>
          <a:p>
            <a:fld id="{B3FD3466-513A-4FFD-A312-5ECD2B1BC125}" type="slidenum">
              <a:rPr lang="es-ES" smtClean="0"/>
              <a:pPr/>
              <a:t>93</a:t>
            </a:fld>
            <a:endParaRPr lang="es-ES"/>
          </a:p>
        </p:txBody>
      </p:sp>
      <p:sp>
        <p:nvSpPr>
          <p:cNvPr id="6" name="5 Altbilgi Yer Tutucusu"/>
          <p:cNvSpPr>
            <a:spLocks noGrp="1"/>
          </p:cNvSpPr>
          <p:nvPr>
            <p:ph type="ftr" sz="quarter" idx="11"/>
          </p:nvPr>
        </p:nvSpPr>
        <p:spPr/>
        <p:txBody>
          <a:bodyPr/>
          <a:lstStyle/>
          <a:p>
            <a:r>
              <a:rPr lang="es-ES" smtClean="0"/>
              <a:t>Copyright Tzn Arc</a:t>
            </a:r>
            <a:endParaRPr lang="es-ES"/>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endParaRPr lang="tr-TR"/>
          </a:p>
        </p:txBody>
      </p:sp>
      <p:sp>
        <p:nvSpPr>
          <p:cNvPr id="3" name="2 Veri Yer Tutucusu"/>
          <p:cNvSpPr>
            <a:spLocks noGrp="1"/>
          </p:cNvSpPr>
          <p:nvPr>
            <p:ph type="dt" sz="half" idx="10"/>
          </p:nvPr>
        </p:nvSpPr>
        <p:spPr/>
        <p:txBody>
          <a:bodyPr/>
          <a:lstStyle/>
          <a:p>
            <a:fld id="{9B713E97-8337-45E1-A789-B9CB4738CD4A}" type="datetime1">
              <a:rPr lang="tr-TR" smtClean="0"/>
              <a:pPr/>
              <a:t>20.12.2015</a:t>
            </a:fld>
            <a:endParaRPr lang="tr-TR"/>
          </a:p>
        </p:txBody>
      </p:sp>
      <p:sp>
        <p:nvSpPr>
          <p:cNvPr id="4" name="3 Slayt Numarası Yer Tutucusu"/>
          <p:cNvSpPr>
            <a:spLocks noGrp="1"/>
          </p:cNvSpPr>
          <p:nvPr>
            <p:ph type="sldNum" sz="quarter" idx="12"/>
          </p:nvPr>
        </p:nvSpPr>
        <p:spPr/>
        <p:txBody>
          <a:bodyPr/>
          <a:lstStyle/>
          <a:p>
            <a:fld id="{2A40F5E8-2454-409C-9A23-52A6819FDB7D}" type="slidenum">
              <a:rPr lang="tr-TR" smtClean="0"/>
              <a:pPr/>
              <a:t>94</a:t>
            </a:fld>
            <a:endParaRPr lang="tr-TR"/>
          </a:p>
        </p:txBody>
      </p:sp>
      <p:sp>
        <p:nvSpPr>
          <p:cNvPr id="5" name="4 İçerik Yer Tutucusu"/>
          <p:cNvSpPr>
            <a:spLocks noGrp="1"/>
          </p:cNvSpPr>
          <p:nvPr>
            <p:ph sz="quarter" idx="1"/>
          </p:nvPr>
        </p:nvSpPr>
        <p:spPr>
          <a:solidFill>
            <a:schemeClr val="accent1">
              <a:lumMod val="20000"/>
              <a:lumOff val="80000"/>
            </a:schemeClr>
          </a:solidFill>
        </p:spPr>
        <p:txBody>
          <a:bodyPr/>
          <a:lstStyle/>
          <a:p>
            <a:r>
              <a:rPr lang="tr-TR" dirty="0" smtClean="0"/>
              <a:t>Çevresel sinir sistemi, duyu ve motor sinirleri olmak üzere iki bölümde incelenir. </a:t>
            </a:r>
          </a:p>
          <a:p>
            <a:r>
              <a:rPr lang="tr-TR" b="1" dirty="0" smtClean="0"/>
              <a:t>Duyu sinirleri </a:t>
            </a:r>
            <a:r>
              <a:rPr lang="tr-TR" dirty="0" smtClean="0"/>
              <a:t>uyarıları duyu organlarından veya diğer organlardan alarak merkezî sinir sistemine taşıyan (getirici) nöronlardır. </a:t>
            </a:r>
          </a:p>
          <a:p>
            <a:r>
              <a:rPr lang="tr-TR" b="1" dirty="0" smtClean="0"/>
              <a:t>Motor bölümündeki sinirler </a:t>
            </a:r>
            <a:r>
              <a:rPr lang="tr-TR" dirty="0" smtClean="0"/>
              <a:t>ise merkezî sinir sisteminden aldıkları cevabı tepki verilecek organa ileten götürücü nöronlardır.</a:t>
            </a:r>
            <a:endParaRPr lang="tr-TR" dirty="0"/>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endParaRPr lang="tr-TR"/>
          </a:p>
        </p:txBody>
      </p:sp>
      <p:sp>
        <p:nvSpPr>
          <p:cNvPr id="3" name="2 Veri Yer Tutucusu"/>
          <p:cNvSpPr>
            <a:spLocks noGrp="1"/>
          </p:cNvSpPr>
          <p:nvPr>
            <p:ph type="dt" sz="half" idx="10"/>
          </p:nvPr>
        </p:nvSpPr>
        <p:spPr/>
        <p:txBody>
          <a:bodyPr/>
          <a:lstStyle/>
          <a:p>
            <a:fld id="{9B713E97-8337-45E1-A789-B9CB4738CD4A}" type="datetime1">
              <a:rPr lang="tr-TR" smtClean="0"/>
              <a:pPr/>
              <a:t>20.12.2015</a:t>
            </a:fld>
            <a:endParaRPr lang="tr-TR"/>
          </a:p>
        </p:txBody>
      </p:sp>
      <p:sp>
        <p:nvSpPr>
          <p:cNvPr id="4" name="3 Slayt Numarası Yer Tutucusu"/>
          <p:cNvSpPr>
            <a:spLocks noGrp="1"/>
          </p:cNvSpPr>
          <p:nvPr>
            <p:ph type="sldNum" sz="quarter" idx="12"/>
          </p:nvPr>
        </p:nvSpPr>
        <p:spPr/>
        <p:txBody>
          <a:bodyPr/>
          <a:lstStyle/>
          <a:p>
            <a:fld id="{2A40F5E8-2454-409C-9A23-52A6819FDB7D}" type="slidenum">
              <a:rPr lang="tr-TR" smtClean="0"/>
              <a:pPr/>
              <a:t>95</a:t>
            </a:fld>
            <a:endParaRPr lang="tr-TR"/>
          </a:p>
        </p:txBody>
      </p:sp>
      <p:pic>
        <p:nvPicPr>
          <p:cNvPr id="11266" name="Picture 2"/>
          <p:cNvPicPr>
            <a:picLocks noGrp="1" noChangeAspect="1" noChangeArrowheads="1"/>
          </p:cNvPicPr>
          <p:nvPr>
            <p:ph sz="quarter" idx="1"/>
          </p:nvPr>
        </p:nvPicPr>
        <p:blipFill>
          <a:blip r:embed="rId2" cstate="print"/>
          <a:srcRect/>
          <a:stretch>
            <a:fillRect/>
          </a:stretch>
        </p:blipFill>
        <p:spPr bwMode="auto">
          <a:xfrm>
            <a:off x="645627" y="476672"/>
            <a:ext cx="8139495" cy="5543128"/>
          </a:xfrm>
          <a:prstGeom prst="rect">
            <a:avLst/>
          </a:prstGeom>
          <a:noFill/>
          <a:ln w="9525">
            <a:noFill/>
            <a:miter lim="800000"/>
            <a:headEnd/>
            <a:tailEnd/>
          </a:ln>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endParaRPr lang="tr-TR"/>
          </a:p>
        </p:txBody>
      </p:sp>
      <p:sp>
        <p:nvSpPr>
          <p:cNvPr id="3" name="2 İçerik Yer Tutucusu"/>
          <p:cNvSpPr>
            <a:spLocks noGrp="1"/>
          </p:cNvSpPr>
          <p:nvPr>
            <p:ph sz="quarter" idx="1"/>
          </p:nvPr>
        </p:nvSpPr>
        <p:spPr>
          <a:solidFill>
            <a:schemeClr val="accent1">
              <a:lumMod val="40000"/>
              <a:lumOff val="60000"/>
            </a:schemeClr>
          </a:solidFill>
        </p:spPr>
        <p:txBody>
          <a:bodyPr>
            <a:normAutofit fontScale="92500" lnSpcReduction="10000"/>
          </a:bodyPr>
          <a:lstStyle/>
          <a:p>
            <a:r>
              <a:rPr lang="tr-TR" u="sng" dirty="0" smtClean="0"/>
              <a:t>SOMATİK SS</a:t>
            </a:r>
          </a:p>
          <a:p>
            <a:r>
              <a:rPr lang="tr-TR" dirty="0" smtClean="0"/>
              <a:t>İsteğe bağlı olarak çalışan organları kontrol eder</a:t>
            </a:r>
          </a:p>
          <a:p>
            <a:r>
              <a:rPr lang="tr-TR" dirty="0" smtClean="0"/>
              <a:t>İskelet kaslarını MSS bağlayan sinirlerdir.</a:t>
            </a:r>
          </a:p>
          <a:p>
            <a:r>
              <a:rPr lang="tr-TR" dirty="0" smtClean="0"/>
              <a:t>Somatik sinirlerin hücre gövdeleri beyin ve omurilikte bulunurken </a:t>
            </a:r>
            <a:r>
              <a:rPr lang="tr-TR" u="sng" dirty="0" err="1" smtClean="0"/>
              <a:t>miyelinli</a:t>
            </a:r>
            <a:r>
              <a:rPr lang="tr-TR" dirty="0" smtClean="0"/>
              <a:t> aksonları iskelet kaslarına gider.</a:t>
            </a:r>
          </a:p>
          <a:p>
            <a:r>
              <a:rPr lang="tr-TR" dirty="0" smtClean="0"/>
              <a:t>Somatik </a:t>
            </a:r>
            <a:r>
              <a:rPr lang="tr-TR" dirty="0" err="1" smtClean="0"/>
              <a:t>ss’nin</a:t>
            </a:r>
            <a:r>
              <a:rPr lang="tr-TR" dirty="0" smtClean="0"/>
              <a:t> merkezi beyindir</a:t>
            </a:r>
            <a:endParaRPr lang="tr-TR" dirty="0"/>
          </a:p>
        </p:txBody>
      </p:sp>
      <p:sp>
        <p:nvSpPr>
          <p:cNvPr id="4" name="3 İçerik Yer Tutucusu"/>
          <p:cNvSpPr>
            <a:spLocks noGrp="1"/>
          </p:cNvSpPr>
          <p:nvPr>
            <p:ph sz="quarter" idx="2"/>
          </p:nvPr>
        </p:nvSpPr>
        <p:spPr>
          <a:solidFill>
            <a:schemeClr val="accent4">
              <a:lumMod val="40000"/>
              <a:lumOff val="60000"/>
            </a:schemeClr>
          </a:solidFill>
        </p:spPr>
        <p:txBody>
          <a:bodyPr>
            <a:normAutofit fontScale="92500" lnSpcReduction="10000"/>
          </a:bodyPr>
          <a:lstStyle/>
          <a:p>
            <a:r>
              <a:rPr lang="tr-TR" u="sng" dirty="0" smtClean="0"/>
              <a:t>OTONOM SS</a:t>
            </a:r>
          </a:p>
          <a:p>
            <a:r>
              <a:rPr lang="tr-TR" dirty="0" smtClean="0"/>
              <a:t>İstem dışı çalışan organları kontrol eder.</a:t>
            </a:r>
          </a:p>
          <a:p>
            <a:r>
              <a:rPr lang="tr-TR" dirty="0" smtClean="0"/>
              <a:t>Beyin ve omurilikten gelen </a:t>
            </a:r>
            <a:r>
              <a:rPr lang="tr-TR" u="sng" dirty="0" err="1" smtClean="0"/>
              <a:t>miyelinsiz</a:t>
            </a:r>
            <a:r>
              <a:rPr lang="tr-TR" dirty="0" smtClean="0"/>
              <a:t> motor sinirlerinden oluşur.</a:t>
            </a:r>
          </a:p>
          <a:p>
            <a:r>
              <a:rPr lang="tr-TR" dirty="0" smtClean="0"/>
              <a:t>Birbiriyle zıt çalışan sempatik ve parasempatik sinirlerden oluşur</a:t>
            </a:r>
          </a:p>
          <a:p>
            <a:r>
              <a:rPr lang="tr-TR" dirty="0" smtClean="0"/>
              <a:t>Otonom </a:t>
            </a:r>
            <a:r>
              <a:rPr lang="tr-TR" dirty="0" err="1" smtClean="0"/>
              <a:t>ss’nin</a:t>
            </a:r>
            <a:r>
              <a:rPr lang="tr-TR" dirty="0" smtClean="0"/>
              <a:t> merkezi omurilik,o.soğanı,</a:t>
            </a:r>
            <a:r>
              <a:rPr lang="tr-TR" dirty="0" err="1" smtClean="0"/>
              <a:t>hipotalamusta</a:t>
            </a:r>
            <a:r>
              <a:rPr lang="tr-TR" dirty="0" smtClean="0"/>
              <a:t> bulunan merkezler</a:t>
            </a:r>
          </a:p>
        </p:txBody>
      </p:sp>
      <p:sp>
        <p:nvSpPr>
          <p:cNvPr id="5" name="4 Veri Yer Tutucusu"/>
          <p:cNvSpPr>
            <a:spLocks noGrp="1"/>
          </p:cNvSpPr>
          <p:nvPr>
            <p:ph type="dt" sz="half" idx="10"/>
          </p:nvPr>
        </p:nvSpPr>
        <p:spPr/>
        <p:txBody>
          <a:bodyPr/>
          <a:lstStyle/>
          <a:p>
            <a:fld id="{9B4A72AC-C136-4DE3-A6B0-8ACE1FD806FD}" type="datetime1">
              <a:rPr lang="tr-TR" smtClean="0"/>
              <a:pPr/>
              <a:t>20.12.2015</a:t>
            </a:fld>
            <a:endParaRPr lang="es-ES"/>
          </a:p>
        </p:txBody>
      </p:sp>
      <p:sp>
        <p:nvSpPr>
          <p:cNvPr id="6" name="5 Slayt Numarası Yer Tutucusu"/>
          <p:cNvSpPr>
            <a:spLocks noGrp="1"/>
          </p:cNvSpPr>
          <p:nvPr>
            <p:ph type="sldNum" sz="quarter" idx="12"/>
          </p:nvPr>
        </p:nvSpPr>
        <p:spPr/>
        <p:txBody>
          <a:bodyPr/>
          <a:lstStyle/>
          <a:p>
            <a:fld id="{9F2A45A3-C6DC-4DC7-A836-B380766CA21A}" type="slidenum">
              <a:rPr lang="es-ES" smtClean="0"/>
              <a:pPr/>
              <a:t>96</a:t>
            </a:fld>
            <a:endParaRPr lang="es-ES"/>
          </a:p>
        </p:txBody>
      </p:sp>
      <p:sp>
        <p:nvSpPr>
          <p:cNvPr id="7" name="6 Altbilgi Yer Tutucusu"/>
          <p:cNvSpPr>
            <a:spLocks noGrp="1"/>
          </p:cNvSpPr>
          <p:nvPr>
            <p:ph type="ftr" sz="quarter" idx="11"/>
          </p:nvPr>
        </p:nvSpPr>
        <p:spPr/>
        <p:txBody>
          <a:bodyPr/>
          <a:lstStyle/>
          <a:p>
            <a:r>
              <a:rPr lang="es-ES" smtClean="0"/>
              <a:t>Copyright Tzn Arc</a:t>
            </a:r>
            <a:endParaRPr lang="es-ES"/>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r>
              <a:rPr lang="tr-TR" dirty="0" smtClean="0"/>
              <a:t>Sempatik Sinirler</a:t>
            </a:r>
            <a:endParaRPr lang="tr-TR" dirty="0"/>
          </a:p>
        </p:txBody>
      </p:sp>
      <p:sp>
        <p:nvSpPr>
          <p:cNvPr id="5" name="4 İçerik Yer Tutucusu"/>
          <p:cNvSpPr>
            <a:spLocks noGrp="1"/>
          </p:cNvSpPr>
          <p:nvPr>
            <p:ph sz="quarter" idx="1"/>
          </p:nvPr>
        </p:nvSpPr>
        <p:spPr/>
        <p:txBody>
          <a:bodyPr/>
          <a:lstStyle/>
          <a:p>
            <a:r>
              <a:rPr lang="tr-TR" dirty="0" smtClean="0"/>
              <a:t>Omuriliğin orta bölümünden (sırt ve bel bölümü) çıkarlar</a:t>
            </a:r>
          </a:p>
          <a:p>
            <a:r>
              <a:rPr lang="tr-TR" dirty="0" smtClean="0"/>
              <a:t>Gangliyonları omuriliğe yakındır. </a:t>
            </a:r>
            <a:r>
              <a:rPr lang="tr-TR" dirty="0" err="1" smtClean="0"/>
              <a:t>Efektör</a:t>
            </a:r>
            <a:r>
              <a:rPr lang="tr-TR" dirty="0" smtClean="0"/>
              <a:t> organa iletimi </a:t>
            </a:r>
            <a:r>
              <a:rPr lang="tr-TR" dirty="0" err="1" smtClean="0"/>
              <a:t>norepinefrin</a:t>
            </a:r>
            <a:r>
              <a:rPr lang="tr-TR" dirty="0" smtClean="0"/>
              <a:t> sağlar</a:t>
            </a:r>
            <a:endParaRPr lang="tr-TR" dirty="0"/>
          </a:p>
        </p:txBody>
      </p:sp>
      <p:pic>
        <p:nvPicPr>
          <p:cNvPr id="6" name="Picture 2"/>
          <p:cNvPicPr>
            <a:picLocks noChangeAspect="1" noChangeArrowheads="1"/>
          </p:cNvPicPr>
          <p:nvPr/>
        </p:nvPicPr>
        <p:blipFill>
          <a:blip r:embed="rId2" cstate="print"/>
          <a:srcRect/>
          <a:stretch>
            <a:fillRect/>
          </a:stretch>
        </p:blipFill>
        <p:spPr bwMode="auto">
          <a:xfrm>
            <a:off x="3635896" y="2401506"/>
            <a:ext cx="5162036" cy="4218890"/>
          </a:xfrm>
          <a:prstGeom prst="rect">
            <a:avLst/>
          </a:prstGeom>
          <a:noFill/>
          <a:ln w="9525">
            <a:noFill/>
            <a:miter lim="800000"/>
            <a:headEnd/>
            <a:tailEnd/>
          </a:ln>
        </p:spPr>
      </p:pic>
      <p:sp>
        <p:nvSpPr>
          <p:cNvPr id="7" name="6 Veri Yer Tutucusu"/>
          <p:cNvSpPr>
            <a:spLocks noGrp="1"/>
          </p:cNvSpPr>
          <p:nvPr>
            <p:ph type="dt" sz="half" idx="10"/>
          </p:nvPr>
        </p:nvSpPr>
        <p:spPr/>
        <p:txBody>
          <a:bodyPr/>
          <a:lstStyle/>
          <a:p>
            <a:fld id="{0B9C2316-B41A-4472-A949-CC7BB39AF547}" type="datetime1">
              <a:rPr lang="tr-TR" smtClean="0"/>
              <a:pPr/>
              <a:t>20.12.2015</a:t>
            </a:fld>
            <a:endParaRPr lang="es-ES"/>
          </a:p>
        </p:txBody>
      </p:sp>
      <p:sp>
        <p:nvSpPr>
          <p:cNvPr id="8" name="7 Slayt Numarası Yer Tutucusu"/>
          <p:cNvSpPr>
            <a:spLocks noGrp="1"/>
          </p:cNvSpPr>
          <p:nvPr>
            <p:ph type="sldNum" sz="quarter" idx="12"/>
          </p:nvPr>
        </p:nvSpPr>
        <p:spPr/>
        <p:txBody>
          <a:bodyPr/>
          <a:lstStyle/>
          <a:p>
            <a:fld id="{B3FD3466-513A-4FFD-A312-5ECD2B1BC125}" type="slidenum">
              <a:rPr lang="es-ES" smtClean="0"/>
              <a:pPr/>
              <a:t>97</a:t>
            </a:fld>
            <a:endParaRPr lang="es-ES"/>
          </a:p>
        </p:txBody>
      </p:sp>
      <p:sp>
        <p:nvSpPr>
          <p:cNvPr id="9" name="8 Altbilgi Yer Tutucusu"/>
          <p:cNvSpPr>
            <a:spLocks noGrp="1"/>
          </p:cNvSpPr>
          <p:nvPr>
            <p:ph type="ftr" sz="quarter" idx="11"/>
          </p:nvPr>
        </p:nvSpPr>
        <p:spPr/>
        <p:txBody>
          <a:bodyPr/>
          <a:lstStyle/>
          <a:p>
            <a:r>
              <a:rPr lang="es-ES" smtClean="0"/>
              <a:t>Copyright Tzn Arc</a:t>
            </a:r>
            <a:endParaRPr lang="es-ES"/>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r>
              <a:rPr lang="tr-TR" dirty="0" smtClean="0"/>
              <a:t>Parasempatik Sinirler</a:t>
            </a:r>
            <a:endParaRPr lang="tr-TR" dirty="0"/>
          </a:p>
        </p:txBody>
      </p:sp>
      <p:sp>
        <p:nvSpPr>
          <p:cNvPr id="5" name="4 İçerik Yer Tutucusu"/>
          <p:cNvSpPr>
            <a:spLocks noGrp="1"/>
          </p:cNvSpPr>
          <p:nvPr>
            <p:ph sz="quarter" idx="1"/>
          </p:nvPr>
        </p:nvSpPr>
        <p:spPr/>
        <p:txBody>
          <a:bodyPr/>
          <a:lstStyle/>
          <a:p>
            <a:r>
              <a:rPr lang="tr-TR" dirty="0" smtClean="0"/>
              <a:t>Beynin üç ayrı yerinden ve omuriliğin sağrı bölümünden çıkarlar </a:t>
            </a:r>
          </a:p>
          <a:p>
            <a:r>
              <a:rPr lang="tr-TR" dirty="0" smtClean="0"/>
              <a:t>Gangliyonları etki ettiği organa yakın veya organın içindedir.</a:t>
            </a:r>
          </a:p>
          <a:p>
            <a:r>
              <a:rPr lang="tr-TR" dirty="0" err="1" smtClean="0"/>
              <a:t>Efektör</a:t>
            </a:r>
            <a:r>
              <a:rPr lang="tr-TR" dirty="0" smtClean="0"/>
              <a:t> organa iletimi </a:t>
            </a:r>
            <a:r>
              <a:rPr lang="tr-TR" dirty="0" err="1" smtClean="0"/>
              <a:t>asetilkolin</a:t>
            </a:r>
            <a:r>
              <a:rPr lang="tr-TR" dirty="0" smtClean="0"/>
              <a:t> sağlar</a:t>
            </a:r>
          </a:p>
          <a:p>
            <a:r>
              <a:rPr lang="tr-TR" dirty="0" smtClean="0"/>
              <a:t>Omuriliğin son kısmından çıkan parasempatik sinirler kalınbağırsak, idrar kesesi ve üreme organlarını etkiler</a:t>
            </a:r>
            <a:endParaRPr lang="tr-TR" dirty="0"/>
          </a:p>
        </p:txBody>
      </p:sp>
      <p:sp>
        <p:nvSpPr>
          <p:cNvPr id="4" name="3 Veri Yer Tutucusu"/>
          <p:cNvSpPr>
            <a:spLocks noGrp="1"/>
          </p:cNvSpPr>
          <p:nvPr>
            <p:ph type="dt" sz="half" idx="10"/>
          </p:nvPr>
        </p:nvSpPr>
        <p:spPr/>
        <p:txBody>
          <a:bodyPr/>
          <a:lstStyle/>
          <a:p>
            <a:fld id="{0CFC7625-5141-419F-9E01-F3C697CBBD3B}" type="datetime1">
              <a:rPr lang="tr-TR" smtClean="0"/>
              <a:pPr/>
              <a:t>20.12.2015</a:t>
            </a:fld>
            <a:endParaRPr lang="es-ES"/>
          </a:p>
        </p:txBody>
      </p:sp>
      <p:sp>
        <p:nvSpPr>
          <p:cNvPr id="6" name="5 Slayt Numarası Yer Tutucusu"/>
          <p:cNvSpPr>
            <a:spLocks noGrp="1"/>
          </p:cNvSpPr>
          <p:nvPr>
            <p:ph type="sldNum" sz="quarter" idx="12"/>
          </p:nvPr>
        </p:nvSpPr>
        <p:spPr/>
        <p:txBody>
          <a:bodyPr/>
          <a:lstStyle/>
          <a:p>
            <a:fld id="{B3FD3466-513A-4FFD-A312-5ECD2B1BC125}" type="slidenum">
              <a:rPr lang="es-ES" smtClean="0"/>
              <a:pPr/>
              <a:t>98</a:t>
            </a:fld>
            <a:endParaRPr lang="es-ES"/>
          </a:p>
        </p:txBody>
      </p:sp>
      <p:sp>
        <p:nvSpPr>
          <p:cNvPr id="7" name="6 Altbilgi Yer Tutucusu"/>
          <p:cNvSpPr>
            <a:spLocks noGrp="1"/>
          </p:cNvSpPr>
          <p:nvPr>
            <p:ph type="ftr" sz="quarter" idx="11"/>
          </p:nvPr>
        </p:nvSpPr>
        <p:spPr/>
        <p:txBody>
          <a:bodyPr/>
          <a:lstStyle/>
          <a:p>
            <a:r>
              <a:rPr lang="es-ES" smtClean="0"/>
              <a:t>Copyright Tzn Arc</a:t>
            </a:r>
            <a:endParaRPr lang="es-ES"/>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endParaRPr lang="tr-TR"/>
          </a:p>
        </p:txBody>
      </p:sp>
      <p:pic>
        <p:nvPicPr>
          <p:cNvPr id="14338" name="Picture 2"/>
          <p:cNvPicPr>
            <a:picLocks noGrp="1" noChangeAspect="1" noChangeArrowheads="1"/>
          </p:cNvPicPr>
          <p:nvPr>
            <p:ph sz="quarter" idx="1"/>
          </p:nvPr>
        </p:nvPicPr>
        <p:blipFill>
          <a:blip r:embed="rId2" cstate="print"/>
          <a:srcRect/>
          <a:stretch>
            <a:fillRect/>
          </a:stretch>
        </p:blipFill>
        <p:spPr bwMode="auto">
          <a:xfrm>
            <a:off x="683568" y="111361"/>
            <a:ext cx="7704856" cy="6471149"/>
          </a:xfrm>
          <a:prstGeom prst="rect">
            <a:avLst/>
          </a:prstGeom>
          <a:noFill/>
          <a:ln w="9525">
            <a:noFill/>
            <a:miter lim="800000"/>
            <a:headEnd/>
            <a:tailEnd/>
          </a:ln>
        </p:spPr>
      </p:pic>
      <p:sp>
        <p:nvSpPr>
          <p:cNvPr id="4" name="3 Veri Yer Tutucusu"/>
          <p:cNvSpPr>
            <a:spLocks noGrp="1"/>
          </p:cNvSpPr>
          <p:nvPr>
            <p:ph type="dt" sz="half" idx="10"/>
          </p:nvPr>
        </p:nvSpPr>
        <p:spPr/>
        <p:txBody>
          <a:bodyPr/>
          <a:lstStyle/>
          <a:p>
            <a:fld id="{35885F54-8BB3-48B7-9154-54DB7B9A6E2E}" type="datetime1">
              <a:rPr lang="tr-TR" smtClean="0"/>
              <a:pPr/>
              <a:t>20.12.2015</a:t>
            </a:fld>
            <a:endParaRPr lang="es-ES"/>
          </a:p>
        </p:txBody>
      </p:sp>
      <p:sp>
        <p:nvSpPr>
          <p:cNvPr id="5" name="4 Slayt Numarası Yer Tutucusu"/>
          <p:cNvSpPr>
            <a:spLocks noGrp="1"/>
          </p:cNvSpPr>
          <p:nvPr>
            <p:ph type="sldNum" sz="quarter" idx="12"/>
          </p:nvPr>
        </p:nvSpPr>
        <p:spPr/>
        <p:txBody>
          <a:bodyPr/>
          <a:lstStyle/>
          <a:p>
            <a:fld id="{B3FD3466-513A-4FFD-A312-5ECD2B1BC125}" type="slidenum">
              <a:rPr lang="es-ES" smtClean="0"/>
              <a:pPr/>
              <a:t>99</a:t>
            </a:fld>
            <a:endParaRPr lang="es-ES"/>
          </a:p>
        </p:txBody>
      </p:sp>
      <p:sp>
        <p:nvSpPr>
          <p:cNvPr id="6" name="5 Altbilgi Yer Tutucusu"/>
          <p:cNvSpPr>
            <a:spLocks noGrp="1"/>
          </p:cNvSpPr>
          <p:nvPr>
            <p:ph type="ftr" sz="quarter" idx="11"/>
          </p:nvPr>
        </p:nvSpPr>
        <p:spPr/>
        <p:txBody>
          <a:bodyPr/>
          <a:lstStyle/>
          <a:p>
            <a:r>
              <a:rPr lang="es-ES" smtClean="0"/>
              <a:t>Copyright Tzn Arc</a:t>
            </a:r>
            <a:endParaRPr lang="es-ES"/>
          </a:p>
        </p:txBody>
      </p: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Hisse Senedi">
  <a:themeElements>
    <a:clrScheme name="Gündönümü">
      <a:dk1>
        <a:sysClr val="windowText" lastClr="000000"/>
      </a:dk1>
      <a:lt1>
        <a:sysClr val="window" lastClr="FFFFFF"/>
      </a:lt1>
      <a:dk2>
        <a:srgbClr val="4F271C"/>
      </a:dk2>
      <a:lt2>
        <a:srgbClr val="E7DEC9"/>
      </a:lt2>
      <a:accent1>
        <a:srgbClr val="3891A7"/>
      </a:accent1>
      <a:accent2>
        <a:srgbClr val="FEB80A"/>
      </a:accent2>
      <a:accent3>
        <a:srgbClr val="C32D2E"/>
      </a:accent3>
      <a:accent4>
        <a:srgbClr val="84AA33"/>
      </a:accent4>
      <a:accent5>
        <a:srgbClr val="964305"/>
      </a:accent5>
      <a:accent6>
        <a:srgbClr val="475A8D"/>
      </a:accent6>
      <a:hlink>
        <a:srgbClr val="8DC765"/>
      </a:hlink>
      <a:folHlink>
        <a:srgbClr val="AA8A14"/>
      </a:folHlink>
    </a:clrScheme>
    <a:fontScheme name="Hisse Senedi">
      <a:majorFont>
        <a:latin typeface="Franklin Gothic Book"/>
        <a:ea typeface=""/>
        <a:cs typeface=""/>
        <a:font script="Grek" typeface="Calibri"/>
        <a:font script="Cyrl" typeface="Calibri"/>
        <a:font script="Jpan" typeface="HGｺﾞｼｯｸM"/>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HG創英ﾌﾟﾚｾﾞﾝｽEB"/>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Hisse Senedi">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extraClrSchemeLst/>
</a:theme>
</file>

<file path=ppt/theme/theme2.xml><?xml version="1.0" encoding="utf-8"?>
<a:theme xmlns:a="http://schemas.openxmlformats.org/drawingml/2006/main" name="Ofis Teması">
  <a:themeElements>
    <a:clrScheme name="Ofis">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is">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i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Equity</Template>
  <TotalTime>627</TotalTime>
  <Words>3704</Words>
  <Application>Microsoft Office PowerPoint</Application>
  <PresentationFormat>Ekran Gösterisi (4:3)</PresentationFormat>
  <Paragraphs>621</Paragraphs>
  <Slides>121</Slides>
  <Notes>0</Notes>
  <HiddenSlides>1</HiddenSlides>
  <MMClips>0</MMClips>
  <ScaleCrop>false</ScaleCrop>
  <HeadingPairs>
    <vt:vector size="4" baseType="variant">
      <vt:variant>
        <vt:lpstr>Tema</vt:lpstr>
      </vt:variant>
      <vt:variant>
        <vt:i4>1</vt:i4>
      </vt:variant>
      <vt:variant>
        <vt:lpstr>Slayt Başlıkları</vt:lpstr>
      </vt:variant>
      <vt:variant>
        <vt:i4>121</vt:i4>
      </vt:variant>
    </vt:vector>
  </HeadingPairs>
  <TitlesOfParts>
    <vt:vector size="122" baseType="lpstr">
      <vt:lpstr>Hisse Senedi</vt:lpstr>
      <vt:lpstr>İNSAN FİZYOLOJİSİ</vt:lpstr>
      <vt:lpstr>Slayt 2</vt:lpstr>
      <vt:lpstr>Slayt 3</vt:lpstr>
      <vt:lpstr>Slayt 4</vt:lpstr>
      <vt:lpstr>Slayt 5</vt:lpstr>
      <vt:lpstr>SİNİR DOKU</vt:lpstr>
      <vt:lpstr>NÖRON</vt:lpstr>
      <vt:lpstr>Slayt 8</vt:lpstr>
      <vt:lpstr>Slayt 9</vt:lpstr>
      <vt:lpstr>Slayt 10</vt:lpstr>
      <vt:lpstr>NÖRON</vt:lpstr>
      <vt:lpstr>Slayt 12</vt:lpstr>
      <vt:lpstr>SORU</vt:lpstr>
      <vt:lpstr>Slayt 14</vt:lpstr>
      <vt:lpstr>Slayt 15</vt:lpstr>
      <vt:lpstr>Slayt 16</vt:lpstr>
      <vt:lpstr>Slayt 17</vt:lpstr>
      <vt:lpstr> Sadece duyu nöron zarar görürse</vt:lpstr>
      <vt:lpstr>Sadece ara nöronu zarar gören bir kişide</vt:lpstr>
      <vt:lpstr> Sadece motor nöronu zarar gören bir kişide; </vt:lpstr>
      <vt:lpstr>Yapılarına Göre Nöronlar</vt:lpstr>
      <vt:lpstr>Slayt 22</vt:lpstr>
      <vt:lpstr>Slayt 23</vt:lpstr>
      <vt:lpstr>İMPULS</vt:lpstr>
      <vt:lpstr>POLARİZASYON</vt:lpstr>
      <vt:lpstr>Slayt 26</vt:lpstr>
      <vt:lpstr>Slayt 27</vt:lpstr>
      <vt:lpstr>POLARİZASYON</vt:lpstr>
      <vt:lpstr>Slayt 29</vt:lpstr>
      <vt:lpstr>Depolarizasyon (İmpuls iletimi)</vt:lpstr>
      <vt:lpstr>Slayt 31</vt:lpstr>
      <vt:lpstr>Slayt 32</vt:lpstr>
      <vt:lpstr>REPOLARİZASYON</vt:lpstr>
      <vt:lpstr>Slayt 34</vt:lpstr>
      <vt:lpstr>Slayt 35</vt:lpstr>
      <vt:lpstr>Slayt 36</vt:lpstr>
      <vt:lpstr>Slayt 37</vt:lpstr>
      <vt:lpstr>Slayt 38</vt:lpstr>
      <vt:lpstr>Slayt 39</vt:lpstr>
      <vt:lpstr>Slayt 40</vt:lpstr>
      <vt:lpstr>Slayt 41</vt:lpstr>
      <vt:lpstr>Slayt 42</vt:lpstr>
      <vt:lpstr>Slayt 43</vt:lpstr>
      <vt:lpstr>Slayt 44</vt:lpstr>
      <vt:lpstr>Slayt 45</vt:lpstr>
      <vt:lpstr>Slayt 46</vt:lpstr>
      <vt:lpstr>Slayt 47</vt:lpstr>
      <vt:lpstr>Slayt 48</vt:lpstr>
      <vt:lpstr>Slayt 49</vt:lpstr>
      <vt:lpstr>Slayt 50</vt:lpstr>
      <vt:lpstr>Slayt 51</vt:lpstr>
      <vt:lpstr>Sinapslarda İmpuls İletimi</vt:lpstr>
      <vt:lpstr>Slayt 53</vt:lpstr>
      <vt:lpstr>Slayt 54</vt:lpstr>
      <vt:lpstr>Slayt 55</vt:lpstr>
      <vt:lpstr>Slayt 56</vt:lpstr>
      <vt:lpstr>Slayt 57</vt:lpstr>
      <vt:lpstr>Slayt 58</vt:lpstr>
      <vt:lpstr>İNSANDA SİNİR SİSTEMİ</vt:lpstr>
      <vt:lpstr>Beyin</vt:lpstr>
      <vt:lpstr>Slayt 61</vt:lpstr>
      <vt:lpstr>Slayt 62</vt:lpstr>
      <vt:lpstr>Slayt 63</vt:lpstr>
      <vt:lpstr>ÖN BEYİN</vt:lpstr>
      <vt:lpstr>Slayt 65</vt:lpstr>
      <vt:lpstr>Slayt 66</vt:lpstr>
      <vt:lpstr>Slayt 67</vt:lpstr>
      <vt:lpstr>Slayt 68</vt:lpstr>
      <vt:lpstr>Slayt 69</vt:lpstr>
      <vt:lpstr>Slayt 70</vt:lpstr>
      <vt:lpstr>Slayt 71</vt:lpstr>
      <vt:lpstr>Slayt 72</vt:lpstr>
      <vt:lpstr>Slayt 73</vt:lpstr>
      <vt:lpstr>Slayt 74</vt:lpstr>
      <vt:lpstr>Ara Beyin</vt:lpstr>
      <vt:lpstr>Slayt 76</vt:lpstr>
      <vt:lpstr>Slayt 77</vt:lpstr>
      <vt:lpstr>Orta Beyin</vt:lpstr>
      <vt:lpstr>Arka Beyin</vt:lpstr>
      <vt:lpstr>PONS</vt:lpstr>
      <vt:lpstr>BEYİNCİK</vt:lpstr>
      <vt:lpstr>OMURİLİK SOĞANI</vt:lpstr>
      <vt:lpstr>OMURİLİK SOĞANI</vt:lpstr>
      <vt:lpstr>OMURİLİK</vt:lpstr>
      <vt:lpstr>Slayt 85</vt:lpstr>
      <vt:lpstr>Slayt 86</vt:lpstr>
      <vt:lpstr>Slayt 87</vt:lpstr>
      <vt:lpstr>GÖREVLERİ</vt:lpstr>
      <vt:lpstr>Slayt 89</vt:lpstr>
      <vt:lpstr>REFLEKS</vt:lpstr>
      <vt:lpstr>Slayt 91</vt:lpstr>
      <vt:lpstr>REFLEKS ÇEŞİTLERİ</vt:lpstr>
      <vt:lpstr>ÇEVRESEL SİNİR SİSTEMİ</vt:lpstr>
      <vt:lpstr>Slayt 94</vt:lpstr>
      <vt:lpstr>Slayt 95</vt:lpstr>
      <vt:lpstr>Slayt 96</vt:lpstr>
      <vt:lpstr>Sempatik Sinirler</vt:lpstr>
      <vt:lpstr>Parasempatik Sinirler</vt:lpstr>
      <vt:lpstr>Slayt 99</vt:lpstr>
      <vt:lpstr>Slayt 100</vt:lpstr>
      <vt:lpstr>SİNİR SİSTEMİ RAHATSIZLIKLARI</vt:lpstr>
      <vt:lpstr>Slayt 102</vt:lpstr>
      <vt:lpstr>Slayt 103</vt:lpstr>
      <vt:lpstr>Slayt 104</vt:lpstr>
      <vt:lpstr>Slayt 105</vt:lpstr>
      <vt:lpstr>Slayt 106</vt:lpstr>
      <vt:lpstr>2007-Fen2</vt:lpstr>
      <vt:lpstr>2006-Fen2</vt:lpstr>
      <vt:lpstr>2004-ÖSS</vt:lpstr>
      <vt:lpstr>1996-ÖYS</vt:lpstr>
      <vt:lpstr>1995-ÖYS</vt:lpstr>
      <vt:lpstr>1994-ÖYS</vt:lpstr>
      <vt:lpstr>1992-ÖSS</vt:lpstr>
      <vt:lpstr>1991-ÖYS</vt:lpstr>
      <vt:lpstr>1988-ÖYS</vt:lpstr>
      <vt:lpstr>1987-ÖYS</vt:lpstr>
      <vt:lpstr>Slayt 117</vt:lpstr>
      <vt:lpstr>Slayt 118</vt:lpstr>
      <vt:lpstr>Slayt 119</vt:lpstr>
      <vt:lpstr>Slayt 120</vt:lpstr>
      <vt:lpstr>Slayt 121</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İNSAN FİZYOLOJİSİ</dc:title>
  <dc:creator>pc</dc:creator>
  <cp:lastModifiedBy>pc</cp:lastModifiedBy>
  <cp:revision>77</cp:revision>
  <dcterms:created xsi:type="dcterms:W3CDTF">2015-09-22T20:11:00Z</dcterms:created>
  <dcterms:modified xsi:type="dcterms:W3CDTF">2015-12-20T15:21:04Z</dcterms:modified>
</cp:coreProperties>
</file>